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7" r:id="rId7"/>
    <p:sldId id="263" r:id="rId8"/>
    <p:sldId id="268" r:id="rId9"/>
    <p:sldId id="269" r:id="rId10"/>
    <p:sldId id="273" r:id="rId11"/>
    <p:sldId id="274" r:id="rId12"/>
    <p:sldId id="270" r:id="rId13"/>
    <p:sldId id="276" r:id="rId14"/>
    <p:sldId id="277" r:id="rId15"/>
    <p:sldId id="275" r:id="rId16"/>
    <p:sldId id="266" r:id="rId17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7F74D5-19EE-4E62-B296-18916B453DA2}" v="10" dt="2023-10-17T22:48:32.621"/>
    <p1510:client id="{AA4C314D-41AE-4AD1-A21E-FC4B9A60D318}" v="101" dt="2023-10-18T01:42:14.821"/>
    <p1510:client id="{C8E0BAFF-51FF-42DC-A57A-95DF6C099686}" v="31" dt="2023-10-17T19:19:08.55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520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y Prashanthi Vongala" userId="ea73a2940e0e5735" providerId="LiveId" clId="{C8E0BAFF-51FF-42DC-A57A-95DF6C099686}"/>
    <pc:docChg chg="undo custSel addSld delSld modSld sldOrd">
      <pc:chgData name="Mary Prashanthi Vongala" userId="ea73a2940e0e5735" providerId="LiveId" clId="{C8E0BAFF-51FF-42DC-A57A-95DF6C099686}" dt="2023-10-17T19:19:10.933" v="1726"/>
      <pc:docMkLst>
        <pc:docMk/>
      </pc:docMkLst>
      <pc:sldChg chg="addSp delSp modSp mod setBg setFolMasterObjs setClrOvrMap">
        <pc:chgData name="Mary Prashanthi Vongala" userId="ea73a2940e0e5735" providerId="LiveId" clId="{C8E0BAFF-51FF-42DC-A57A-95DF6C099686}" dt="2023-10-17T18:29:31.306" v="1601" actId="1076"/>
        <pc:sldMkLst>
          <pc:docMk/>
          <pc:sldMk cId="0" sldId="256"/>
        </pc:sldMkLst>
        <pc:spChg chg="mod ord">
          <ac:chgData name="Mary Prashanthi Vongala" userId="ea73a2940e0e5735" providerId="LiveId" clId="{C8E0BAFF-51FF-42DC-A57A-95DF6C099686}" dt="2023-10-17T18:29:31.306" v="1601" actId="1076"/>
          <ac:spMkLst>
            <pc:docMk/>
            <pc:sldMk cId="0" sldId="256"/>
            <ac:spMk id="2" creationId="{00000000-0000-0000-0000-000000000000}"/>
          </ac:spMkLst>
        </pc:spChg>
        <pc:spChg chg="add del">
          <ac:chgData name="Mary Prashanthi Vongala" userId="ea73a2940e0e5735" providerId="LiveId" clId="{C8E0BAFF-51FF-42DC-A57A-95DF6C099686}" dt="2023-10-17T16:38:13.454" v="235" actId="26606"/>
          <ac:spMkLst>
            <pc:docMk/>
            <pc:sldMk cId="0" sldId="256"/>
            <ac:spMk id="10" creationId="{D4771268-CB57-404A-9271-370EB28F6090}"/>
          </ac:spMkLst>
        </pc:spChg>
        <pc:spChg chg="add del">
          <ac:chgData name="Mary Prashanthi Vongala" userId="ea73a2940e0e5735" providerId="LiveId" clId="{C8E0BAFF-51FF-42DC-A57A-95DF6C099686}" dt="2023-10-17T16:38:29.828" v="239" actId="26606"/>
          <ac:spMkLst>
            <pc:docMk/>
            <pc:sldMk cId="0" sldId="256"/>
            <ac:spMk id="15" creationId="{A8384FB5-9ADC-4DDC-881B-597D56F5B15D}"/>
          </ac:spMkLst>
        </pc:spChg>
        <pc:spChg chg="add del">
          <ac:chgData name="Mary Prashanthi Vongala" userId="ea73a2940e0e5735" providerId="LiveId" clId="{C8E0BAFF-51FF-42DC-A57A-95DF6C099686}" dt="2023-10-17T16:38:29.828" v="239" actId="26606"/>
          <ac:spMkLst>
            <pc:docMk/>
            <pc:sldMk cId="0" sldId="256"/>
            <ac:spMk id="17" creationId="{1199E1B1-A8C0-4FE8-A5A8-1CB41D69F857}"/>
          </ac:spMkLst>
        </pc:spChg>
        <pc:spChg chg="add del">
          <ac:chgData name="Mary Prashanthi Vongala" userId="ea73a2940e0e5735" providerId="LiveId" clId="{C8E0BAFF-51FF-42DC-A57A-95DF6C099686}" dt="2023-10-17T16:38:29.828" v="239" actId="26606"/>
          <ac:spMkLst>
            <pc:docMk/>
            <pc:sldMk cId="0" sldId="256"/>
            <ac:spMk id="19" creationId="{84A8DE83-DE75-4B41-9DB4-A7EC0B0DEC0B}"/>
          </ac:spMkLst>
        </pc:spChg>
        <pc:spChg chg="add del">
          <ac:chgData name="Mary Prashanthi Vongala" userId="ea73a2940e0e5735" providerId="LiveId" clId="{C8E0BAFF-51FF-42DC-A57A-95DF6C099686}" dt="2023-10-17T16:38:29.828" v="239" actId="26606"/>
          <ac:spMkLst>
            <pc:docMk/>
            <pc:sldMk cId="0" sldId="256"/>
            <ac:spMk id="21" creationId="{A7009A0A-BEF5-4EAC-AF15-E4F9F002E239}"/>
          </ac:spMkLst>
        </pc:spChg>
        <pc:spChg chg="add">
          <ac:chgData name="Mary Prashanthi Vongala" userId="ea73a2940e0e5735" providerId="LiveId" clId="{C8E0BAFF-51FF-42DC-A57A-95DF6C099686}" dt="2023-10-17T16:38:29.828" v="239" actId="26606"/>
          <ac:spMkLst>
            <pc:docMk/>
            <pc:sldMk cId="0" sldId="256"/>
            <ac:spMk id="26" creationId="{71B2258F-86CA-4D4D-8270-BC05FCDEBFB3}"/>
          </ac:spMkLst>
        </pc:spChg>
        <pc:picChg chg="del">
          <ac:chgData name="Mary Prashanthi Vongala" userId="ea73a2940e0e5735" providerId="LiveId" clId="{C8E0BAFF-51FF-42DC-A57A-95DF6C099686}" dt="2023-10-17T16:37:53.553" v="230" actId="478"/>
          <ac:picMkLst>
            <pc:docMk/>
            <pc:sldMk cId="0" sldId="256"/>
            <ac:picMk id="3" creationId="{00000000-0000-0000-0000-000000000000}"/>
          </ac:picMkLst>
        </pc:picChg>
        <pc:picChg chg="add mod">
          <ac:chgData name="Mary Prashanthi Vongala" userId="ea73a2940e0e5735" providerId="LiveId" clId="{C8E0BAFF-51FF-42DC-A57A-95DF6C099686}" dt="2023-10-17T18:29:18.459" v="1600" actId="1076"/>
          <ac:picMkLst>
            <pc:docMk/>
            <pc:sldMk cId="0" sldId="256"/>
            <ac:picMk id="5" creationId="{4227E118-7F8A-7EE1-AA4D-0B38C804E045}"/>
          </ac:picMkLst>
        </pc:picChg>
      </pc:sldChg>
      <pc:sldChg chg="addSp delSp modSp mod setBg setFolMasterObjs">
        <pc:chgData name="Mary Prashanthi Vongala" userId="ea73a2940e0e5735" providerId="LiveId" clId="{C8E0BAFF-51FF-42DC-A57A-95DF6C099686}" dt="2023-10-17T19:01:34.070" v="1688" actId="20577"/>
        <pc:sldMkLst>
          <pc:docMk/>
          <pc:sldMk cId="0" sldId="257"/>
        </pc:sldMkLst>
        <pc:spChg chg="mod">
          <ac:chgData name="Mary Prashanthi Vongala" userId="ea73a2940e0e5735" providerId="LiveId" clId="{C8E0BAFF-51FF-42DC-A57A-95DF6C099686}" dt="2023-10-17T18:17:28.969" v="1488" actId="1076"/>
          <ac:spMkLst>
            <pc:docMk/>
            <pc:sldMk cId="0" sldId="257"/>
            <ac:spMk id="2" creationId="{00000000-0000-0000-0000-000000000000}"/>
          </ac:spMkLst>
        </pc:spChg>
        <pc:spChg chg="add del mod">
          <ac:chgData name="Mary Prashanthi Vongala" userId="ea73a2940e0e5735" providerId="LiveId" clId="{C8E0BAFF-51FF-42DC-A57A-95DF6C099686}" dt="2023-10-17T16:39:49.354" v="252" actId="26606"/>
          <ac:spMkLst>
            <pc:docMk/>
            <pc:sldMk cId="0" sldId="257"/>
            <ac:spMk id="3" creationId="{00000000-0000-0000-0000-000000000000}"/>
          </ac:spMkLst>
        </pc:spChg>
        <pc:spChg chg="add del">
          <ac:chgData name="Mary Prashanthi Vongala" userId="ea73a2940e0e5735" providerId="LiveId" clId="{C8E0BAFF-51FF-42DC-A57A-95DF6C099686}" dt="2023-10-17T16:39:10.333" v="243" actId="26606"/>
          <ac:spMkLst>
            <pc:docMk/>
            <pc:sldMk cId="0" sldId="257"/>
            <ac:spMk id="8" creationId="{00000000-0000-0000-0000-000000000000}"/>
          </ac:spMkLst>
        </pc:spChg>
        <pc:spChg chg="add del">
          <ac:chgData name="Mary Prashanthi Vongala" userId="ea73a2940e0e5735" providerId="LiveId" clId="{C8E0BAFF-51FF-42DC-A57A-95DF6C099686}" dt="2023-10-17T16:39:32.843" v="249" actId="26606"/>
          <ac:spMkLst>
            <pc:docMk/>
            <pc:sldMk cId="0" sldId="257"/>
            <ac:spMk id="9" creationId="{C0763A76-9F1C-4FC5-82B7-DD475DA461B2}"/>
          </ac:spMkLst>
        </pc:spChg>
        <pc:spChg chg="add del">
          <ac:chgData name="Mary Prashanthi Vongala" userId="ea73a2940e0e5735" providerId="LiveId" clId="{C8E0BAFF-51FF-42DC-A57A-95DF6C099686}" dt="2023-10-17T16:39:10.333" v="243" actId="26606"/>
          <ac:spMkLst>
            <pc:docMk/>
            <pc:sldMk cId="0" sldId="257"/>
            <ac:spMk id="10" creationId="{1B15ED52-F352-441B-82BF-E0EA34836D08}"/>
          </ac:spMkLst>
        </pc:spChg>
        <pc:spChg chg="add del">
          <ac:chgData name="Mary Prashanthi Vongala" userId="ea73a2940e0e5735" providerId="LiveId" clId="{C8E0BAFF-51FF-42DC-A57A-95DF6C099686}" dt="2023-10-17T16:39:32.843" v="249" actId="26606"/>
          <ac:spMkLst>
            <pc:docMk/>
            <pc:sldMk cId="0" sldId="257"/>
            <ac:spMk id="11" creationId="{E81BF4F6-F2CF-4984-9D14-D6966D92F99F}"/>
          </ac:spMkLst>
        </pc:spChg>
        <pc:spChg chg="add del">
          <ac:chgData name="Mary Prashanthi Vongala" userId="ea73a2940e0e5735" providerId="LiveId" clId="{C8E0BAFF-51FF-42DC-A57A-95DF6C099686}" dt="2023-10-17T16:39:10.333" v="243" actId="26606"/>
          <ac:spMkLst>
            <pc:docMk/>
            <pc:sldMk cId="0" sldId="257"/>
            <ac:spMk id="12" creationId="{61707E60-CEC9-4661-AA82-69242EB4BDC3}"/>
          </ac:spMkLst>
        </pc:spChg>
        <pc:spChg chg="add del">
          <ac:chgData name="Mary Prashanthi Vongala" userId="ea73a2940e0e5735" providerId="LiveId" clId="{C8E0BAFF-51FF-42DC-A57A-95DF6C099686}" dt="2023-10-17T16:39:10.333" v="243" actId="26606"/>
          <ac:spMkLst>
            <pc:docMk/>
            <pc:sldMk cId="0" sldId="257"/>
            <ac:spMk id="14" creationId="{8F035CD8-AE30-4146-96F2-036B0CE5E4F3}"/>
          </ac:spMkLst>
        </pc:spChg>
        <pc:spChg chg="add del">
          <ac:chgData name="Mary Prashanthi Vongala" userId="ea73a2940e0e5735" providerId="LiveId" clId="{C8E0BAFF-51FF-42DC-A57A-95DF6C099686}" dt="2023-10-17T16:39:49.339" v="251" actId="26606"/>
          <ac:spMkLst>
            <pc:docMk/>
            <pc:sldMk cId="0" sldId="257"/>
            <ac:spMk id="16" creationId="{ED888B23-07FA-482A-96DF-47E31AF1A603}"/>
          </ac:spMkLst>
        </pc:spChg>
        <pc:spChg chg="add del">
          <ac:chgData name="Mary Prashanthi Vongala" userId="ea73a2940e0e5735" providerId="LiveId" clId="{C8E0BAFF-51FF-42DC-A57A-95DF6C099686}" dt="2023-10-17T16:39:18.592" v="245" actId="26606"/>
          <ac:spMkLst>
            <pc:docMk/>
            <pc:sldMk cId="0" sldId="257"/>
            <ac:spMk id="19" creationId="{EDDBB197-D710-4A4F-A9CA-FD2177498BE8}"/>
          </ac:spMkLst>
        </pc:spChg>
        <pc:spChg chg="add del">
          <ac:chgData name="Mary Prashanthi Vongala" userId="ea73a2940e0e5735" providerId="LiveId" clId="{C8E0BAFF-51FF-42DC-A57A-95DF6C099686}" dt="2023-10-17T16:39:18.592" v="245" actId="26606"/>
          <ac:spMkLst>
            <pc:docMk/>
            <pc:sldMk cId="0" sldId="257"/>
            <ac:spMk id="20" creationId="{975D1CFA-2CDB-4B64-BD9F-85744E8DA12F}"/>
          </ac:spMkLst>
        </pc:spChg>
        <pc:spChg chg="add del">
          <ac:chgData name="Mary Prashanthi Vongala" userId="ea73a2940e0e5735" providerId="LiveId" clId="{C8E0BAFF-51FF-42DC-A57A-95DF6C099686}" dt="2023-10-17T16:39:18.592" v="245" actId="26606"/>
          <ac:spMkLst>
            <pc:docMk/>
            <pc:sldMk cId="0" sldId="257"/>
            <ac:spMk id="21" creationId="{00000000-0000-0000-0000-000000000000}"/>
          </ac:spMkLst>
        </pc:spChg>
        <pc:spChg chg="add del">
          <ac:chgData name="Mary Prashanthi Vongala" userId="ea73a2940e0e5735" providerId="LiveId" clId="{C8E0BAFF-51FF-42DC-A57A-95DF6C099686}" dt="2023-10-17T16:39:32.843" v="249" actId="26606"/>
          <ac:spMkLst>
            <pc:docMk/>
            <pc:sldMk cId="0" sldId="257"/>
            <ac:spMk id="27" creationId="{00000000-0000-0000-0000-000000000000}"/>
          </ac:spMkLst>
        </pc:spChg>
        <pc:spChg chg="add del">
          <ac:chgData name="Mary Prashanthi Vongala" userId="ea73a2940e0e5735" providerId="LiveId" clId="{C8E0BAFF-51FF-42DC-A57A-95DF6C099686}" dt="2023-10-17T16:39:49.339" v="251" actId="26606"/>
          <ac:spMkLst>
            <pc:docMk/>
            <pc:sldMk cId="0" sldId="257"/>
            <ac:spMk id="30" creationId="{5C8908E2-EE49-44D2-9428-A28D2312A8D5}"/>
          </ac:spMkLst>
        </pc:spChg>
        <pc:spChg chg="add del">
          <ac:chgData name="Mary Prashanthi Vongala" userId="ea73a2940e0e5735" providerId="LiveId" clId="{C8E0BAFF-51FF-42DC-A57A-95DF6C099686}" dt="2023-10-17T16:39:49.339" v="251" actId="26606"/>
          <ac:spMkLst>
            <pc:docMk/>
            <pc:sldMk cId="0" sldId="257"/>
            <ac:spMk id="34" creationId="{BD92035A-AA2F-4CD8-A556-1CE8BDEC75BD}"/>
          </ac:spMkLst>
        </pc:spChg>
        <pc:spChg chg="add del">
          <ac:chgData name="Mary Prashanthi Vongala" userId="ea73a2940e0e5735" providerId="LiveId" clId="{C8E0BAFF-51FF-42DC-A57A-95DF6C099686}" dt="2023-10-17T16:39:49.339" v="251" actId="26606"/>
          <ac:spMkLst>
            <pc:docMk/>
            <pc:sldMk cId="0" sldId="257"/>
            <ac:spMk id="35" creationId="{00000000-0000-0000-0000-000000000000}"/>
          </ac:spMkLst>
        </pc:spChg>
        <pc:spChg chg="add">
          <ac:chgData name="Mary Prashanthi Vongala" userId="ea73a2940e0e5735" providerId="LiveId" clId="{C8E0BAFF-51FF-42DC-A57A-95DF6C099686}" dt="2023-10-17T16:39:49.354" v="252" actId="26606"/>
          <ac:spMkLst>
            <pc:docMk/>
            <pc:sldMk cId="0" sldId="257"/>
            <ac:spMk id="37" creationId="{9F7D5CDA-D291-4307-BF55-1381FED29634}"/>
          </ac:spMkLst>
        </pc:spChg>
        <pc:spChg chg="add mod">
          <ac:chgData name="Mary Prashanthi Vongala" userId="ea73a2940e0e5735" providerId="LiveId" clId="{C8E0BAFF-51FF-42DC-A57A-95DF6C099686}" dt="2023-10-17T19:01:34.070" v="1688" actId="20577"/>
          <ac:spMkLst>
            <pc:docMk/>
            <pc:sldMk cId="0" sldId="257"/>
            <ac:spMk id="38" creationId="{00000000-0000-0000-0000-000000000000}"/>
          </ac:spMkLst>
        </pc:spChg>
        <pc:grpChg chg="add del">
          <ac:chgData name="Mary Prashanthi Vongala" userId="ea73a2940e0e5735" providerId="LiveId" clId="{C8E0BAFF-51FF-42DC-A57A-95DF6C099686}" dt="2023-10-17T16:39:18.592" v="245" actId="26606"/>
          <ac:grpSpMkLst>
            <pc:docMk/>
            <pc:sldMk cId="0" sldId="257"/>
            <ac:grpSpMk id="22" creationId="{25EE5136-01F1-466C-962D-BA9B4C6757AA}"/>
          </ac:grpSpMkLst>
        </pc:grpChg>
        <pc:grpChg chg="add del">
          <ac:chgData name="Mary Prashanthi Vongala" userId="ea73a2940e0e5735" providerId="LiveId" clId="{C8E0BAFF-51FF-42DC-A57A-95DF6C099686}" dt="2023-10-17T16:39:49.339" v="251" actId="26606"/>
          <ac:grpSpMkLst>
            <pc:docMk/>
            <pc:sldMk cId="0" sldId="257"/>
            <ac:grpSpMk id="31" creationId="{5D1A9D8B-3117-4D9D-BDA4-DD81895098B0}"/>
          </ac:grpSpMkLst>
        </pc:grpChg>
        <pc:graphicFrameChg chg="add del">
          <ac:chgData name="Mary Prashanthi Vongala" userId="ea73a2940e0e5735" providerId="LiveId" clId="{C8E0BAFF-51FF-42DC-A57A-95DF6C099686}" dt="2023-10-17T16:39:07.321" v="241" actId="26606"/>
          <ac:graphicFrameMkLst>
            <pc:docMk/>
            <pc:sldMk cId="0" sldId="257"/>
            <ac:graphicFrameMk id="5" creationId="{FC8549BB-685C-649B-D7CB-2F644CC56930}"/>
          </ac:graphicFrameMkLst>
        </pc:graphicFrameChg>
        <pc:graphicFrameChg chg="add del">
          <ac:chgData name="Mary Prashanthi Vongala" userId="ea73a2940e0e5735" providerId="LiveId" clId="{C8E0BAFF-51FF-42DC-A57A-95DF6C099686}" dt="2023-10-17T16:39:29.883" v="247" actId="26606"/>
          <ac:graphicFrameMkLst>
            <pc:docMk/>
            <pc:sldMk cId="0" sldId="257"/>
            <ac:graphicFrameMk id="25" creationId="{A62428FC-5721-B017-517B-428918573946}"/>
          </ac:graphicFrameMkLst>
        </pc:graphicFrameChg>
        <pc:picChg chg="add del mod">
          <ac:chgData name="Mary Prashanthi Vongala" userId="ea73a2940e0e5735" providerId="LiveId" clId="{C8E0BAFF-51FF-42DC-A57A-95DF6C099686}" dt="2023-10-17T17:14:08.230" v="1092" actId="21"/>
          <ac:picMkLst>
            <pc:docMk/>
            <pc:sldMk cId="0" sldId="257"/>
            <ac:picMk id="4" creationId="{2E20AE46-B9C5-36E8-94BE-1CC78C38FC59}"/>
          </ac:picMkLst>
        </pc:picChg>
        <pc:picChg chg="add del">
          <ac:chgData name="Mary Prashanthi Vongala" userId="ea73a2940e0e5735" providerId="LiveId" clId="{C8E0BAFF-51FF-42DC-A57A-95DF6C099686}" dt="2023-10-17T16:39:07.321" v="241" actId="26606"/>
          <ac:picMkLst>
            <pc:docMk/>
            <pc:sldMk cId="0" sldId="257"/>
            <ac:picMk id="6" creationId="{C9A025CB-63EA-4CB2-4513-8887512B3E54}"/>
          </ac:picMkLst>
        </pc:picChg>
        <pc:picChg chg="add del">
          <ac:chgData name="Mary Prashanthi Vongala" userId="ea73a2940e0e5735" providerId="LiveId" clId="{C8E0BAFF-51FF-42DC-A57A-95DF6C099686}" dt="2023-10-17T16:39:10.333" v="243" actId="26606"/>
          <ac:picMkLst>
            <pc:docMk/>
            <pc:sldMk cId="0" sldId="257"/>
            <ac:picMk id="7" creationId="{B5D1E76F-EDA7-E741-7B13-8FC3C031E729}"/>
          </ac:picMkLst>
        </pc:picChg>
        <pc:picChg chg="add del">
          <ac:chgData name="Mary Prashanthi Vongala" userId="ea73a2940e0e5735" providerId="LiveId" clId="{C8E0BAFF-51FF-42DC-A57A-95DF6C099686}" dt="2023-10-17T16:39:18.592" v="245" actId="26606"/>
          <ac:picMkLst>
            <pc:docMk/>
            <pc:sldMk cId="0" sldId="257"/>
            <ac:picMk id="23" creationId="{F7D43CFF-16E1-BF01-70DB-A14E8E1BB2CE}"/>
          </ac:picMkLst>
        </pc:picChg>
        <pc:picChg chg="add del">
          <ac:chgData name="Mary Prashanthi Vongala" userId="ea73a2940e0e5735" providerId="LiveId" clId="{C8E0BAFF-51FF-42DC-A57A-95DF6C099686}" dt="2023-10-17T16:39:32.843" v="249" actId="26606"/>
          <ac:picMkLst>
            <pc:docMk/>
            <pc:sldMk cId="0" sldId="257"/>
            <ac:picMk id="28" creationId="{B4DD0A78-13F9-BE0E-0448-E84B3752A6A3}"/>
          </ac:picMkLst>
        </pc:picChg>
        <pc:picChg chg="add del">
          <ac:chgData name="Mary Prashanthi Vongala" userId="ea73a2940e0e5735" providerId="LiveId" clId="{C8E0BAFF-51FF-42DC-A57A-95DF6C099686}" dt="2023-10-17T16:41:01.418" v="276" actId="478"/>
          <ac:picMkLst>
            <pc:docMk/>
            <pc:sldMk cId="0" sldId="257"/>
            <ac:picMk id="39" creationId="{91F4626E-185D-7181-2F22-697305758517}"/>
          </ac:picMkLst>
        </pc:picChg>
      </pc:sldChg>
      <pc:sldChg chg="addSp delSp modSp mod">
        <pc:chgData name="Mary Prashanthi Vongala" userId="ea73a2940e0e5735" providerId="LiveId" clId="{C8E0BAFF-51FF-42DC-A57A-95DF6C099686}" dt="2023-10-17T19:13:00.696" v="1714" actId="14100"/>
        <pc:sldMkLst>
          <pc:docMk/>
          <pc:sldMk cId="0" sldId="258"/>
        </pc:sldMkLst>
        <pc:spChg chg="mod">
          <ac:chgData name="Mary Prashanthi Vongala" userId="ea73a2940e0e5735" providerId="LiveId" clId="{C8E0BAFF-51FF-42DC-A57A-95DF6C099686}" dt="2023-10-17T18:43:00.837" v="1644" actId="20577"/>
          <ac:spMkLst>
            <pc:docMk/>
            <pc:sldMk cId="0" sldId="258"/>
            <ac:spMk id="3" creationId="{00000000-0000-0000-0000-000000000000}"/>
          </ac:spMkLst>
        </pc:spChg>
        <pc:spChg chg="mod">
          <ac:chgData name="Mary Prashanthi Vongala" userId="ea73a2940e0e5735" providerId="LiveId" clId="{C8E0BAFF-51FF-42DC-A57A-95DF6C099686}" dt="2023-10-17T18:43:16.671" v="1645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Mary Prashanthi Vongala" userId="ea73a2940e0e5735" providerId="LiveId" clId="{C8E0BAFF-51FF-42DC-A57A-95DF6C099686}" dt="2023-10-17T18:43:35.513" v="1648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Mary Prashanthi Vongala" userId="ea73a2940e0e5735" providerId="LiveId" clId="{C8E0BAFF-51FF-42DC-A57A-95DF6C099686}" dt="2023-10-17T18:18:13.116" v="1493" actId="14100"/>
          <ac:spMkLst>
            <pc:docMk/>
            <pc:sldMk cId="0" sldId="258"/>
            <ac:spMk id="7" creationId="{00000000-0000-0000-0000-000000000000}"/>
          </ac:spMkLst>
        </pc:spChg>
        <pc:spChg chg="del mod">
          <ac:chgData name="Mary Prashanthi Vongala" userId="ea73a2940e0e5735" providerId="LiveId" clId="{C8E0BAFF-51FF-42DC-A57A-95DF6C099686}" dt="2023-10-17T17:04:44.958" v="1015" actId="478"/>
          <ac:spMkLst>
            <pc:docMk/>
            <pc:sldMk cId="0" sldId="258"/>
            <ac:spMk id="9" creationId="{00000000-0000-0000-0000-000000000000}"/>
          </ac:spMkLst>
        </pc:spChg>
        <pc:spChg chg="del mod">
          <ac:chgData name="Mary Prashanthi Vongala" userId="ea73a2940e0e5735" providerId="LiveId" clId="{C8E0BAFF-51FF-42DC-A57A-95DF6C099686}" dt="2023-10-17T17:04:43.639" v="1014" actId="478"/>
          <ac:spMkLst>
            <pc:docMk/>
            <pc:sldMk cId="0" sldId="258"/>
            <ac:spMk id="10" creationId="{00000000-0000-0000-0000-000000000000}"/>
          </ac:spMkLst>
        </pc:spChg>
        <pc:spChg chg="del">
          <ac:chgData name="Mary Prashanthi Vongala" userId="ea73a2940e0e5735" providerId="LiveId" clId="{C8E0BAFF-51FF-42DC-A57A-95DF6C099686}" dt="2023-10-17T17:06:05.279" v="1046" actId="478"/>
          <ac:spMkLst>
            <pc:docMk/>
            <pc:sldMk cId="0" sldId="258"/>
            <ac:spMk id="11" creationId="{00000000-0000-0000-0000-000000000000}"/>
          </ac:spMkLst>
        </pc:spChg>
        <pc:spChg chg="del mod">
          <ac:chgData name="Mary Prashanthi Vongala" userId="ea73a2940e0e5735" providerId="LiveId" clId="{C8E0BAFF-51FF-42DC-A57A-95DF6C099686}" dt="2023-10-17T17:06:04.141" v="1045" actId="478"/>
          <ac:spMkLst>
            <pc:docMk/>
            <pc:sldMk cId="0" sldId="258"/>
            <ac:spMk id="12" creationId="{00000000-0000-0000-0000-000000000000}"/>
          </ac:spMkLst>
        </pc:spChg>
        <pc:spChg chg="mod">
          <ac:chgData name="Mary Prashanthi Vongala" userId="ea73a2940e0e5735" providerId="LiveId" clId="{C8E0BAFF-51FF-42DC-A57A-95DF6C099686}" dt="2023-10-17T19:08:23.941" v="1705" actId="14100"/>
          <ac:spMkLst>
            <pc:docMk/>
            <pc:sldMk cId="0" sldId="258"/>
            <ac:spMk id="13" creationId="{00000000-0000-0000-0000-000000000000}"/>
          </ac:spMkLst>
        </pc:spChg>
        <pc:spChg chg="del">
          <ac:chgData name="Mary Prashanthi Vongala" userId="ea73a2940e0e5735" providerId="LiveId" clId="{C8E0BAFF-51FF-42DC-A57A-95DF6C099686}" dt="2023-10-17T17:06:01.008" v="1043" actId="478"/>
          <ac:spMkLst>
            <pc:docMk/>
            <pc:sldMk cId="0" sldId="258"/>
            <ac:spMk id="14" creationId="{00000000-0000-0000-0000-000000000000}"/>
          </ac:spMkLst>
        </pc:spChg>
        <pc:spChg chg="mod">
          <ac:chgData name="Mary Prashanthi Vongala" userId="ea73a2940e0e5735" providerId="LiveId" clId="{C8E0BAFF-51FF-42DC-A57A-95DF6C099686}" dt="2023-10-17T17:05:57.900" v="1042" actId="20577"/>
          <ac:spMkLst>
            <pc:docMk/>
            <pc:sldMk cId="0" sldId="258"/>
            <ac:spMk id="15" creationId="{00000000-0000-0000-0000-000000000000}"/>
          </ac:spMkLst>
        </pc:spChg>
        <pc:spChg chg="mod">
          <ac:chgData name="Mary Prashanthi Vongala" userId="ea73a2940e0e5735" providerId="LiveId" clId="{C8E0BAFF-51FF-42DC-A57A-95DF6C099686}" dt="2023-10-17T18:43:19.649" v="1646" actId="1076"/>
          <ac:spMkLst>
            <pc:docMk/>
            <pc:sldMk cId="0" sldId="258"/>
            <ac:spMk id="16" creationId="{00000000-0000-0000-0000-000000000000}"/>
          </ac:spMkLst>
        </pc:spChg>
        <pc:picChg chg="add mod">
          <ac:chgData name="Mary Prashanthi Vongala" userId="ea73a2940e0e5735" providerId="LiveId" clId="{C8E0BAFF-51FF-42DC-A57A-95DF6C099686}" dt="2023-10-17T19:02:16.302" v="1696" actId="1076"/>
          <ac:picMkLst>
            <pc:docMk/>
            <pc:sldMk cId="0" sldId="258"/>
            <ac:picMk id="10" creationId="{4A08578E-216F-073C-D52A-4CFD0EBB227F}"/>
          </ac:picMkLst>
        </pc:picChg>
        <pc:picChg chg="add mod">
          <ac:chgData name="Mary Prashanthi Vongala" userId="ea73a2940e0e5735" providerId="LiveId" clId="{C8E0BAFF-51FF-42DC-A57A-95DF6C099686}" dt="2023-10-17T19:08:18.915" v="1704" actId="1076"/>
          <ac:picMkLst>
            <pc:docMk/>
            <pc:sldMk cId="0" sldId="258"/>
            <ac:picMk id="12" creationId="{585C909F-A30D-B5BC-7420-32DDC6DF9453}"/>
          </ac:picMkLst>
        </pc:picChg>
        <pc:picChg chg="add mod">
          <ac:chgData name="Mary Prashanthi Vongala" userId="ea73a2940e0e5735" providerId="LiveId" clId="{C8E0BAFF-51FF-42DC-A57A-95DF6C099686}" dt="2023-10-17T19:13:00.696" v="1714" actId="14100"/>
          <ac:picMkLst>
            <pc:docMk/>
            <pc:sldMk cId="0" sldId="258"/>
            <ac:picMk id="17" creationId="{781284C8-FCD4-33C3-97E9-2FD9E056F2B5}"/>
          </ac:picMkLst>
        </pc:picChg>
      </pc:sldChg>
      <pc:sldChg chg="modSp add del mod ord">
        <pc:chgData name="Mary Prashanthi Vongala" userId="ea73a2940e0e5735" providerId="LiveId" clId="{C8E0BAFF-51FF-42DC-A57A-95DF6C099686}" dt="2023-10-17T19:18:25.946" v="1717"/>
        <pc:sldMkLst>
          <pc:docMk/>
          <pc:sldMk cId="0" sldId="259"/>
        </pc:sldMkLst>
        <pc:spChg chg="mod">
          <ac:chgData name="Mary Prashanthi Vongala" userId="ea73a2940e0e5735" providerId="LiveId" clId="{C8E0BAFF-51FF-42DC-A57A-95DF6C099686}" dt="2023-10-17T16:15:10.154" v="216" actId="20577"/>
          <ac:spMkLst>
            <pc:docMk/>
            <pc:sldMk cId="0" sldId="259"/>
            <ac:spMk id="16" creationId="{9F6B27C9-A70D-1A61-3403-8BDA33ABA8B8}"/>
          </ac:spMkLst>
        </pc:spChg>
      </pc:sldChg>
      <pc:sldChg chg="addSp delSp modSp mod ord">
        <pc:chgData name="Mary Prashanthi Vongala" userId="ea73a2940e0e5735" providerId="LiveId" clId="{C8E0BAFF-51FF-42DC-A57A-95DF6C099686}" dt="2023-10-17T18:20:03.825" v="1514" actId="255"/>
        <pc:sldMkLst>
          <pc:docMk/>
          <pc:sldMk cId="0" sldId="260"/>
        </pc:sldMkLst>
        <pc:spChg chg="del mod">
          <ac:chgData name="Mary Prashanthi Vongala" userId="ea73a2940e0e5735" providerId="LiveId" clId="{C8E0BAFF-51FF-42DC-A57A-95DF6C099686}" dt="2023-10-17T17:08:12.568" v="1066"/>
          <ac:spMkLst>
            <pc:docMk/>
            <pc:sldMk cId="0" sldId="260"/>
            <ac:spMk id="2" creationId="{00000000-0000-0000-0000-000000000000}"/>
          </ac:spMkLst>
        </pc:spChg>
        <pc:spChg chg="add del mod">
          <ac:chgData name="Mary Prashanthi Vongala" userId="ea73a2940e0e5735" providerId="LiveId" clId="{C8E0BAFF-51FF-42DC-A57A-95DF6C099686}" dt="2023-10-17T18:08:27.700" v="1178"/>
          <ac:spMkLst>
            <pc:docMk/>
            <pc:sldMk cId="0" sldId="260"/>
            <ac:spMk id="2" creationId="{3C48CA8A-171C-69BE-4DC7-3FD6AFCCCAA9}"/>
          </ac:spMkLst>
        </pc:spChg>
        <pc:spChg chg="del">
          <ac:chgData name="Mary Prashanthi Vongala" userId="ea73a2940e0e5735" providerId="LiveId" clId="{C8E0BAFF-51FF-42DC-A57A-95DF6C099686}" dt="2023-10-17T17:20:54.186" v="1168" actId="478"/>
          <ac:spMkLst>
            <pc:docMk/>
            <pc:sldMk cId="0" sldId="260"/>
            <ac:spMk id="3" creationId="{00000000-0000-0000-0000-000000000000}"/>
          </ac:spMkLst>
        </pc:spChg>
        <pc:spChg chg="del mod">
          <ac:chgData name="Mary Prashanthi Vongala" userId="ea73a2940e0e5735" providerId="LiveId" clId="{C8E0BAFF-51FF-42DC-A57A-95DF6C099686}" dt="2023-10-17T17:21:09.143" v="1175" actId="478"/>
          <ac:spMkLst>
            <pc:docMk/>
            <pc:sldMk cId="0" sldId="260"/>
            <ac:spMk id="4" creationId="{00000000-0000-0000-0000-000000000000}"/>
          </ac:spMkLst>
        </pc:spChg>
        <pc:spChg chg="add mod">
          <ac:chgData name="Mary Prashanthi Vongala" userId="ea73a2940e0e5735" providerId="LiveId" clId="{C8E0BAFF-51FF-42DC-A57A-95DF6C099686}" dt="2023-10-17T17:08:19.990" v="1081" actId="20577"/>
          <ac:spMkLst>
            <pc:docMk/>
            <pc:sldMk cId="0" sldId="260"/>
            <ac:spMk id="5" creationId="{6BC7925F-EEBC-F03D-A0D9-D2D95F92F522}"/>
          </ac:spMkLst>
        </pc:spChg>
        <pc:spChg chg="add mod">
          <ac:chgData name="Mary Prashanthi Vongala" userId="ea73a2940e0e5735" providerId="LiveId" clId="{C8E0BAFF-51FF-42DC-A57A-95DF6C099686}" dt="2023-10-17T18:20:03.825" v="1514" actId="255"/>
          <ac:spMkLst>
            <pc:docMk/>
            <pc:sldMk cId="0" sldId="260"/>
            <ac:spMk id="6" creationId="{5CEB7F22-9FA9-77FF-BFB8-CABF92DB417F}"/>
          </ac:spMkLst>
        </pc:spChg>
      </pc:sldChg>
      <pc:sldChg chg="delSp modSp del mod ord">
        <pc:chgData name="Mary Prashanthi Vongala" userId="ea73a2940e0e5735" providerId="LiveId" clId="{C8E0BAFF-51FF-42DC-A57A-95DF6C099686}" dt="2023-10-17T17:07:54.534" v="1055" actId="2696"/>
        <pc:sldMkLst>
          <pc:docMk/>
          <pc:sldMk cId="0" sldId="261"/>
        </pc:sldMkLst>
        <pc:spChg chg="del mod">
          <ac:chgData name="Mary Prashanthi Vongala" userId="ea73a2940e0e5735" providerId="LiveId" clId="{C8E0BAFF-51FF-42DC-A57A-95DF6C099686}" dt="2023-10-17T17:07:41.648" v="1054" actId="478"/>
          <ac:spMkLst>
            <pc:docMk/>
            <pc:sldMk cId="0" sldId="261"/>
            <ac:spMk id="3" creationId="{00000000-0000-0000-0000-000000000000}"/>
          </ac:spMkLst>
        </pc:spChg>
        <pc:spChg chg="mod">
          <ac:chgData name="Mary Prashanthi Vongala" userId="ea73a2940e0e5735" providerId="LiveId" clId="{C8E0BAFF-51FF-42DC-A57A-95DF6C099686}" dt="2023-10-17T17:07:15.281" v="1052" actId="20577"/>
          <ac:spMkLst>
            <pc:docMk/>
            <pc:sldMk cId="0" sldId="261"/>
            <ac:spMk id="8" creationId="{00000000-0000-0000-0000-000000000000}"/>
          </ac:spMkLst>
        </pc:spChg>
        <pc:grpChg chg="del">
          <ac:chgData name="Mary Prashanthi Vongala" userId="ea73a2940e0e5735" providerId="LiveId" clId="{C8E0BAFF-51FF-42DC-A57A-95DF6C099686}" dt="2023-10-17T17:07:16.953" v="1053" actId="478"/>
          <ac:grpSpMkLst>
            <pc:docMk/>
            <pc:sldMk cId="0" sldId="261"/>
            <ac:grpSpMk id="5" creationId="{00000000-0000-0000-0000-000000000000}"/>
          </ac:grpSpMkLst>
        </pc:grpChg>
      </pc:sldChg>
      <pc:sldChg chg="del ord">
        <pc:chgData name="Mary Prashanthi Vongala" userId="ea73a2940e0e5735" providerId="LiveId" clId="{C8E0BAFF-51FF-42DC-A57A-95DF6C099686}" dt="2023-10-17T18:13:59.604" v="1470" actId="2696"/>
        <pc:sldMkLst>
          <pc:docMk/>
          <pc:sldMk cId="0" sldId="262"/>
        </pc:sldMkLst>
      </pc:sldChg>
      <pc:sldChg chg="ord">
        <pc:chgData name="Mary Prashanthi Vongala" userId="ea73a2940e0e5735" providerId="LiveId" clId="{C8E0BAFF-51FF-42DC-A57A-95DF6C099686}" dt="2023-10-17T17:09:25.780" v="1087"/>
        <pc:sldMkLst>
          <pc:docMk/>
          <pc:sldMk cId="0" sldId="263"/>
        </pc:sldMkLst>
      </pc:sldChg>
      <pc:sldChg chg="add ord">
        <pc:chgData name="Mary Prashanthi Vongala" userId="ea73a2940e0e5735" providerId="LiveId" clId="{C8E0BAFF-51FF-42DC-A57A-95DF6C099686}" dt="2023-10-17T19:18:38.993" v="1720"/>
        <pc:sldMkLst>
          <pc:docMk/>
          <pc:sldMk cId="0" sldId="264"/>
        </pc:sldMkLst>
      </pc:sldChg>
      <pc:sldChg chg="modSp add del mod">
        <pc:chgData name="Mary Prashanthi Vongala" userId="ea73a2940e0e5735" providerId="LiveId" clId="{C8E0BAFF-51FF-42DC-A57A-95DF6C099686}" dt="2023-10-17T17:15:28.368" v="1102" actId="47"/>
        <pc:sldMkLst>
          <pc:docMk/>
          <pc:sldMk cId="3105592021" sldId="264"/>
        </pc:sldMkLst>
        <pc:grpChg chg="mod">
          <ac:chgData name="Mary Prashanthi Vongala" userId="ea73a2940e0e5735" providerId="LiveId" clId="{C8E0BAFF-51FF-42DC-A57A-95DF6C099686}" dt="2023-10-17T17:15:18.675" v="1100" actId="1076"/>
          <ac:grpSpMkLst>
            <pc:docMk/>
            <pc:sldMk cId="3105592021" sldId="264"/>
            <ac:grpSpMk id="3" creationId="{00000000-0000-0000-0000-000000000000}"/>
          </ac:grpSpMkLst>
        </pc:grpChg>
      </pc:sldChg>
      <pc:sldChg chg="add ord">
        <pc:chgData name="Mary Prashanthi Vongala" userId="ea73a2940e0e5735" providerId="LiveId" clId="{C8E0BAFF-51FF-42DC-A57A-95DF6C099686}" dt="2023-10-17T19:18:52.514" v="1723"/>
        <pc:sldMkLst>
          <pc:docMk/>
          <pc:sldMk cId="0" sldId="265"/>
        </pc:sldMkLst>
      </pc:sldChg>
      <pc:sldChg chg="addSp delSp modSp add del mod ord">
        <pc:chgData name="Mary Prashanthi Vongala" userId="ea73a2940e0e5735" providerId="LiveId" clId="{C8E0BAFF-51FF-42DC-A57A-95DF6C099686}" dt="2023-10-17T17:15:48.570" v="1107" actId="47"/>
        <pc:sldMkLst>
          <pc:docMk/>
          <pc:sldMk cId="1266058199" sldId="265"/>
        </pc:sldMkLst>
        <pc:spChg chg="del">
          <ac:chgData name="Mary Prashanthi Vongala" userId="ea73a2940e0e5735" providerId="LiveId" clId="{C8E0BAFF-51FF-42DC-A57A-95DF6C099686}" dt="2023-10-17T17:15:39.112" v="1105" actId="21"/>
          <ac:spMkLst>
            <pc:docMk/>
            <pc:sldMk cId="1266058199" sldId="265"/>
            <ac:spMk id="5" creationId="{6BC7925F-EEBC-F03D-A0D9-D2D95F92F522}"/>
          </ac:spMkLst>
        </pc:spChg>
        <pc:spChg chg="add mod">
          <ac:chgData name="Mary Prashanthi Vongala" userId="ea73a2940e0e5735" providerId="LiveId" clId="{C8E0BAFF-51FF-42DC-A57A-95DF6C099686}" dt="2023-10-17T17:15:39.112" v="1105" actId="21"/>
          <ac:spMkLst>
            <pc:docMk/>
            <pc:sldMk cId="1266058199" sldId="265"/>
            <ac:spMk id="6" creationId="{8A4157FF-4A74-16D6-DFCC-079E93E4E58A}"/>
          </ac:spMkLst>
        </pc:spChg>
      </pc:sldChg>
      <pc:sldChg chg="modSp del mod">
        <pc:chgData name="Mary Prashanthi Vongala" userId="ea73a2940e0e5735" providerId="LiveId" clId="{C8E0BAFF-51FF-42DC-A57A-95DF6C099686}" dt="2023-10-17T17:15:09.833" v="1098" actId="2696"/>
        <pc:sldMkLst>
          <pc:docMk/>
          <pc:sldMk cId="3562857716" sldId="266"/>
        </pc:sldMkLst>
        <pc:spChg chg="add mod ord">
          <ac:chgData name="Mary Prashanthi Vongala" userId="ea73a2940e0e5735" providerId="LiveId" clId="{C8E0BAFF-51FF-42DC-A57A-95DF6C099686}" dt="2023-10-17T17:19:43.458" v="1165" actId="1076"/>
          <ac:spMkLst>
            <pc:docMk/>
            <pc:sldMk cId="3562857716" sldId="266"/>
            <ac:spMk id="2" creationId="{749CB2D8-15A4-FC40-F59D-1471186B2AC8}"/>
          </ac:spMkLst>
        </pc:spChg>
        <pc:spChg chg="mod">
          <ac:chgData name="Mary Prashanthi Vongala" userId="ea73a2940e0e5735" providerId="LiveId" clId="{C8E0BAFF-51FF-42DC-A57A-95DF6C099686}" dt="2023-10-16T21:45:12.705" v="184" actId="20577"/>
          <ac:spMkLst>
            <pc:docMk/>
            <pc:sldMk cId="3562857716" sldId="266"/>
            <ac:spMk id="7" creationId="{00000000-0000-0000-0000-000000000000}"/>
          </ac:spMkLst>
        </pc:spChg>
        <pc:spChg chg="add del">
          <ac:chgData name="Mary Prashanthi Vongala" userId="ea73a2940e0e5735" providerId="LiveId" clId="{C8E0BAFF-51FF-42DC-A57A-95DF6C099686}" dt="2023-10-17T17:16:54.251" v="1123" actId="26606"/>
          <ac:spMkLst>
            <pc:docMk/>
            <pc:sldMk cId="3562857716" sldId="266"/>
            <ac:spMk id="8" creationId="{3ECBE1F1-D69B-4AFA-ABD5-8E41720EF6DE}"/>
          </ac:spMkLst>
        </pc:spChg>
        <pc:spChg chg="add del">
          <ac:chgData name="Mary Prashanthi Vongala" userId="ea73a2940e0e5735" providerId="LiveId" clId="{C8E0BAFF-51FF-42DC-A57A-95DF6C099686}" dt="2023-10-17T17:16:54.251" v="1123" actId="26606"/>
          <ac:spMkLst>
            <pc:docMk/>
            <pc:sldMk cId="3562857716" sldId="266"/>
            <ac:spMk id="10" creationId="{603A6265-E10C-4B85-9C20-E75FCAF9CC63}"/>
          </ac:spMkLst>
        </pc:spChg>
        <pc:spChg chg="add del">
          <ac:chgData name="Mary Prashanthi Vongala" userId="ea73a2940e0e5735" providerId="LiveId" clId="{C8E0BAFF-51FF-42DC-A57A-95DF6C099686}" dt="2023-10-17T17:17:23.938" v="1137" actId="26606"/>
          <ac:spMkLst>
            <pc:docMk/>
            <pc:sldMk cId="3562857716" sldId="266"/>
            <ac:spMk id="12" creationId="{9F7D5CDA-D291-4307-BF55-1381FED29634}"/>
          </ac:spMkLst>
        </pc:spChg>
        <pc:spChg chg="add del">
          <ac:chgData name="Mary Prashanthi Vongala" userId="ea73a2940e0e5735" providerId="LiveId" clId="{C8E0BAFF-51FF-42DC-A57A-95DF6C099686}" dt="2023-10-17T17:18:15.476" v="1147" actId="26606"/>
          <ac:spMkLst>
            <pc:docMk/>
            <pc:sldMk cId="3562857716" sldId="266"/>
            <ac:spMk id="18" creationId="{E91DC736-0EF8-4F87-9146-EBF1D2EE4D3D}"/>
          </ac:spMkLst>
        </pc:spChg>
        <pc:spChg chg="add del">
          <ac:chgData name="Mary Prashanthi Vongala" userId="ea73a2940e0e5735" providerId="LiveId" clId="{C8E0BAFF-51FF-42DC-A57A-95DF6C099686}" dt="2023-10-17T17:18:15.476" v="1147" actId="26606"/>
          <ac:spMkLst>
            <pc:docMk/>
            <pc:sldMk cId="3562857716" sldId="266"/>
            <ac:spMk id="20" creationId="{097CD68E-23E3-4007-8847-CD0944C4F7BE}"/>
          </ac:spMkLst>
        </pc:spChg>
        <pc:spChg chg="add del">
          <ac:chgData name="Mary Prashanthi Vongala" userId="ea73a2940e0e5735" providerId="LiveId" clId="{C8E0BAFF-51FF-42DC-A57A-95DF6C099686}" dt="2023-10-17T17:18:15.476" v="1147" actId="26606"/>
          <ac:spMkLst>
            <pc:docMk/>
            <pc:sldMk cId="3562857716" sldId="266"/>
            <ac:spMk id="22" creationId="{AF2F604E-43BE-4DC3-B983-E071523364F8}"/>
          </ac:spMkLst>
        </pc:spChg>
        <pc:spChg chg="add del">
          <ac:chgData name="Mary Prashanthi Vongala" userId="ea73a2940e0e5735" providerId="LiveId" clId="{C8E0BAFF-51FF-42DC-A57A-95DF6C099686}" dt="2023-10-17T17:18:15.476" v="1147" actId="26606"/>
          <ac:spMkLst>
            <pc:docMk/>
            <pc:sldMk cId="3562857716" sldId="266"/>
            <ac:spMk id="24" creationId="{08C9B587-E65E-4B52-B37C-ABEBB6E87928}"/>
          </ac:spMkLst>
        </pc:spChg>
        <pc:spChg chg="add del">
          <ac:chgData name="Mary Prashanthi Vongala" userId="ea73a2940e0e5735" providerId="LiveId" clId="{C8E0BAFF-51FF-42DC-A57A-95DF6C099686}" dt="2023-10-17T17:18:15.463" v="1146" actId="26606"/>
          <ac:spMkLst>
            <pc:docMk/>
            <pc:sldMk cId="3562857716" sldId="266"/>
            <ac:spMk id="29" creationId="{68AF5748-FED8-45BA-8631-26D1D10F3246}"/>
          </ac:spMkLst>
        </pc:spChg>
        <pc:spChg chg="add del">
          <ac:chgData name="Mary Prashanthi Vongala" userId="ea73a2940e0e5735" providerId="LiveId" clId="{C8E0BAFF-51FF-42DC-A57A-95DF6C099686}" dt="2023-10-17T17:18:15.463" v="1146" actId="26606"/>
          <ac:spMkLst>
            <pc:docMk/>
            <pc:sldMk cId="3562857716" sldId="266"/>
            <ac:spMk id="31" creationId="{AF2F604E-43BE-4DC3-B983-E071523364F8}"/>
          </ac:spMkLst>
        </pc:spChg>
        <pc:spChg chg="add del">
          <ac:chgData name="Mary Prashanthi Vongala" userId="ea73a2940e0e5735" providerId="LiveId" clId="{C8E0BAFF-51FF-42DC-A57A-95DF6C099686}" dt="2023-10-17T17:18:15.463" v="1146" actId="26606"/>
          <ac:spMkLst>
            <pc:docMk/>
            <pc:sldMk cId="3562857716" sldId="266"/>
            <ac:spMk id="33" creationId="{08C9B587-E65E-4B52-B37C-ABEBB6E87928}"/>
          </ac:spMkLst>
        </pc:spChg>
        <pc:spChg chg="add del">
          <ac:chgData name="Mary Prashanthi Vongala" userId="ea73a2940e0e5735" providerId="LiveId" clId="{C8E0BAFF-51FF-42DC-A57A-95DF6C099686}" dt="2023-10-17T17:18:57.996" v="1154" actId="26606"/>
          <ac:spMkLst>
            <pc:docMk/>
            <pc:sldMk cId="3562857716" sldId="266"/>
            <ac:spMk id="35" creationId="{06DA9DF9-31F7-4056-B42E-878CC92417B8}"/>
          </ac:spMkLst>
        </pc:spChg>
        <pc:spChg chg="add del">
          <ac:chgData name="Mary Prashanthi Vongala" userId="ea73a2940e0e5735" providerId="LiveId" clId="{C8E0BAFF-51FF-42DC-A57A-95DF6C099686}" dt="2023-10-17T17:19:26.062" v="1162" actId="26606"/>
          <ac:spMkLst>
            <pc:docMk/>
            <pc:sldMk cId="3562857716" sldId="266"/>
            <ac:spMk id="40" creationId="{06DA9DF9-31F7-4056-B42E-878CC92417B8}"/>
          </ac:spMkLst>
        </pc:spChg>
        <pc:spChg chg="add del">
          <ac:chgData name="Mary Prashanthi Vongala" userId="ea73a2940e0e5735" providerId="LiveId" clId="{C8E0BAFF-51FF-42DC-A57A-95DF6C099686}" dt="2023-10-17T17:19:15.481" v="1157" actId="26606"/>
          <ac:spMkLst>
            <pc:docMk/>
            <pc:sldMk cId="3562857716" sldId="266"/>
            <ac:spMk id="45" creationId="{A0A2B7F3-65A0-4CC5-8310-3252C59E025D}"/>
          </ac:spMkLst>
        </pc:spChg>
        <pc:spChg chg="add del">
          <ac:chgData name="Mary Prashanthi Vongala" userId="ea73a2940e0e5735" providerId="LiveId" clId="{C8E0BAFF-51FF-42DC-A57A-95DF6C099686}" dt="2023-10-17T17:19:21.367" v="1159" actId="26606"/>
          <ac:spMkLst>
            <pc:docMk/>
            <pc:sldMk cId="3562857716" sldId="266"/>
            <ac:spMk id="47" creationId="{D6705569-F545-4F47-A260-A9202826EA20}"/>
          </ac:spMkLst>
        </pc:spChg>
        <pc:spChg chg="add del">
          <ac:chgData name="Mary Prashanthi Vongala" userId="ea73a2940e0e5735" providerId="LiveId" clId="{C8E0BAFF-51FF-42DC-A57A-95DF6C099686}" dt="2023-10-17T17:19:21.367" v="1159" actId="26606"/>
          <ac:spMkLst>
            <pc:docMk/>
            <pc:sldMk cId="3562857716" sldId="266"/>
            <ac:spMk id="48" creationId="{D47766EE-4192-4B2D-A5A0-F60F9A5F743F}"/>
          </ac:spMkLst>
        </pc:spChg>
        <pc:spChg chg="add del">
          <ac:chgData name="Mary Prashanthi Vongala" userId="ea73a2940e0e5735" providerId="LiveId" clId="{C8E0BAFF-51FF-42DC-A57A-95DF6C099686}" dt="2023-10-17T17:19:26.051" v="1161" actId="26606"/>
          <ac:spMkLst>
            <pc:docMk/>
            <pc:sldMk cId="3562857716" sldId="266"/>
            <ac:spMk id="50" creationId="{A0A2B7F3-65A0-4CC5-8310-3252C59E025D}"/>
          </ac:spMkLst>
        </pc:spChg>
        <pc:spChg chg="add">
          <ac:chgData name="Mary Prashanthi Vongala" userId="ea73a2940e0e5735" providerId="LiveId" clId="{C8E0BAFF-51FF-42DC-A57A-95DF6C099686}" dt="2023-10-17T17:19:26.062" v="1162" actId="26606"/>
          <ac:spMkLst>
            <pc:docMk/>
            <pc:sldMk cId="3562857716" sldId="266"/>
            <ac:spMk id="52" creationId="{D47766EE-4192-4B2D-A5A0-F60F9A5F743F}"/>
          </ac:spMkLst>
        </pc:spChg>
        <pc:spChg chg="add">
          <ac:chgData name="Mary Prashanthi Vongala" userId="ea73a2940e0e5735" providerId="LiveId" clId="{C8E0BAFF-51FF-42DC-A57A-95DF6C099686}" dt="2023-10-17T17:19:26.062" v="1162" actId="26606"/>
          <ac:spMkLst>
            <pc:docMk/>
            <pc:sldMk cId="3562857716" sldId="266"/>
            <ac:spMk id="53" creationId="{D6705569-F545-4F47-A260-A9202826EA20}"/>
          </ac:spMkLst>
        </pc:spChg>
        <pc:picChg chg="add del">
          <ac:chgData name="Mary Prashanthi Vongala" userId="ea73a2940e0e5735" providerId="LiveId" clId="{C8E0BAFF-51FF-42DC-A57A-95DF6C099686}" dt="2023-10-17T17:16:54.251" v="1123" actId="26606"/>
          <ac:picMkLst>
            <pc:docMk/>
            <pc:sldMk cId="3562857716" sldId="266"/>
            <ac:picMk id="4" creationId="{1857CEA1-322F-A08B-8D8A-69034970A0A1}"/>
          </ac:picMkLst>
        </pc:picChg>
        <pc:picChg chg="add mod ord">
          <ac:chgData name="Mary Prashanthi Vongala" userId="ea73a2940e0e5735" providerId="LiveId" clId="{C8E0BAFF-51FF-42DC-A57A-95DF6C099686}" dt="2023-10-17T18:38:00.211" v="1626" actId="1076"/>
          <ac:picMkLst>
            <pc:docMk/>
            <pc:sldMk cId="3562857716" sldId="266"/>
            <ac:picMk id="13" creationId="{82461180-387A-9F39-74E0-3AFE4B66AE38}"/>
          </ac:picMkLst>
        </pc:picChg>
      </pc:sldChg>
      <pc:sldChg chg="addSp delSp modSp add mod">
        <pc:chgData name="Mary Prashanthi Vongala" userId="ea73a2940e0e5735" providerId="LiveId" clId="{C8E0BAFF-51FF-42DC-A57A-95DF6C099686}" dt="2023-10-17T18:53:00.347" v="1649" actId="20577"/>
        <pc:sldMkLst>
          <pc:docMk/>
          <pc:sldMk cId="0" sldId="267"/>
        </pc:sldMkLst>
        <pc:spChg chg="add del mod">
          <ac:chgData name="Mary Prashanthi Vongala" userId="ea73a2940e0e5735" providerId="LiveId" clId="{C8E0BAFF-51FF-42DC-A57A-95DF6C099686}" dt="2023-10-17T18:13:43.177" v="1466"/>
          <ac:spMkLst>
            <pc:docMk/>
            <pc:sldMk cId="0" sldId="267"/>
            <ac:spMk id="2" creationId="{6D4FED60-02CD-CF06-298E-4AFBE2D536DC}"/>
          </ac:spMkLst>
        </pc:spChg>
        <pc:spChg chg="mod">
          <ac:chgData name="Mary Prashanthi Vongala" userId="ea73a2940e0e5735" providerId="LiveId" clId="{C8E0BAFF-51FF-42DC-A57A-95DF6C099686}" dt="2023-10-17T18:13:51.103" v="1469" actId="1076"/>
          <ac:spMkLst>
            <pc:docMk/>
            <pc:sldMk cId="0" sldId="267"/>
            <ac:spMk id="143" creationId="{00000000-0000-0000-0000-000000000000}"/>
          </ac:spMkLst>
        </pc:spChg>
        <pc:spChg chg="mod">
          <ac:chgData name="Mary Prashanthi Vongala" userId="ea73a2940e0e5735" providerId="LiveId" clId="{C8E0BAFF-51FF-42DC-A57A-95DF6C099686}" dt="2023-10-17T18:23:50.424" v="1554" actId="1076"/>
          <ac:spMkLst>
            <pc:docMk/>
            <pc:sldMk cId="0" sldId="267"/>
            <ac:spMk id="144" creationId="{00000000-0000-0000-0000-000000000000}"/>
          </ac:spMkLst>
        </pc:spChg>
        <pc:spChg chg="mod">
          <ac:chgData name="Mary Prashanthi Vongala" userId="ea73a2940e0e5735" providerId="LiveId" clId="{C8E0BAFF-51FF-42DC-A57A-95DF6C099686}" dt="2023-10-17T18:33:34.354" v="1607" actId="207"/>
          <ac:spMkLst>
            <pc:docMk/>
            <pc:sldMk cId="0" sldId="267"/>
            <ac:spMk id="152" creationId="{00000000-0000-0000-0000-000000000000}"/>
          </ac:spMkLst>
        </pc:spChg>
        <pc:spChg chg="add del mod">
          <ac:chgData name="Mary Prashanthi Vongala" userId="ea73a2940e0e5735" providerId="LiveId" clId="{C8E0BAFF-51FF-42DC-A57A-95DF6C099686}" dt="2023-10-17T18:33:47.236" v="1611" actId="207"/>
          <ac:spMkLst>
            <pc:docMk/>
            <pc:sldMk cId="0" sldId="267"/>
            <ac:spMk id="153" creationId="{00000000-0000-0000-0000-000000000000}"/>
          </ac:spMkLst>
        </pc:spChg>
        <pc:spChg chg="mod">
          <ac:chgData name="Mary Prashanthi Vongala" userId="ea73a2940e0e5735" providerId="LiveId" clId="{C8E0BAFF-51FF-42DC-A57A-95DF6C099686}" dt="2023-10-17T18:33:43.942" v="1610" actId="207"/>
          <ac:spMkLst>
            <pc:docMk/>
            <pc:sldMk cId="0" sldId="267"/>
            <ac:spMk id="154" creationId="{00000000-0000-0000-0000-000000000000}"/>
          </ac:spMkLst>
        </pc:spChg>
        <pc:spChg chg="mod">
          <ac:chgData name="Mary Prashanthi Vongala" userId="ea73a2940e0e5735" providerId="LiveId" clId="{C8E0BAFF-51FF-42DC-A57A-95DF6C099686}" dt="2023-10-17T18:37:25.284" v="1625" actId="1076"/>
          <ac:spMkLst>
            <pc:docMk/>
            <pc:sldMk cId="0" sldId="267"/>
            <ac:spMk id="155" creationId="{00000000-0000-0000-0000-000000000000}"/>
          </ac:spMkLst>
        </pc:spChg>
        <pc:spChg chg="mod">
          <ac:chgData name="Mary Prashanthi Vongala" userId="ea73a2940e0e5735" providerId="LiveId" clId="{C8E0BAFF-51FF-42DC-A57A-95DF6C099686}" dt="2023-10-17T18:33:26.668" v="1605" actId="207"/>
          <ac:spMkLst>
            <pc:docMk/>
            <pc:sldMk cId="0" sldId="267"/>
            <ac:spMk id="156" creationId="{00000000-0000-0000-0000-000000000000}"/>
          </ac:spMkLst>
        </pc:spChg>
        <pc:spChg chg="mod">
          <ac:chgData name="Mary Prashanthi Vongala" userId="ea73a2940e0e5735" providerId="LiveId" clId="{C8E0BAFF-51FF-42DC-A57A-95DF6C099686}" dt="2023-10-17T18:53:00.347" v="1649" actId="20577"/>
          <ac:spMkLst>
            <pc:docMk/>
            <pc:sldMk cId="0" sldId="267"/>
            <ac:spMk id="157" creationId="{00000000-0000-0000-0000-000000000000}"/>
          </ac:spMkLst>
        </pc:spChg>
        <pc:spChg chg="mod">
          <ac:chgData name="Mary Prashanthi Vongala" userId="ea73a2940e0e5735" providerId="LiveId" clId="{C8E0BAFF-51FF-42DC-A57A-95DF6C099686}" dt="2023-10-17T18:36:44.302" v="1623" actId="2711"/>
          <ac:spMkLst>
            <pc:docMk/>
            <pc:sldMk cId="0" sldId="267"/>
            <ac:spMk id="158" creationId="{00000000-0000-0000-0000-000000000000}"/>
          </ac:spMkLst>
        </pc:spChg>
        <pc:spChg chg="mod">
          <ac:chgData name="Mary Prashanthi Vongala" userId="ea73a2940e0e5735" providerId="LiveId" clId="{C8E0BAFF-51FF-42DC-A57A-95DF6C099686}" dt="2023-10-17T18:36:52.073" v="1624" actId="2711"/>
          <ac:spMkLst>
            <pc:docMk/>
            <pc:sldMk cId="0" sldId="267"/>
            <ac:spMk id="159" creationId="{00000000-0000-0000-0000-000000000000}"/>
          </ac:spMkLst>
        </pc:spChg>
        <pc:spChg chg="mod">
          <ac:chgData name="Mary Prashanthi Vongala" userId="ea73a2940e0e5735" providerId="LiveId" clId="{C8E0BAFF-51FF-42DC-A57A-95DF6C099686}" dt="2023-10-17T18:36:12.462" v="1620" actId="2711"/>
          <ac:spMkLst>
            <pc:docMk/>
            <pc:sldMk cId="0" sldId="267"/>
            <ac:spMk id="160" creationId="{00000000-0000-0000-0000-000000000000}"/>
          </ac:spMkLst>
        </pc:spChg>
        <pc:spChg chg="mod">
          <ac:chgData name="Mary Prashanthi Vongala" userId="ea73a2940e0e5735" providerId="LiveId" clId="{C8E0BAFF-51FF-42DC-A57A-95DF6C099686}" dt="2023-10-17T18:35:52.415" v="1619" actId="255"/>
          <ac:spMkLst>
            <pc:docMk/>
            <pc:sldMk cId="0" sldId="267"/>
            <ac:spMk id="161" creationId="{00000000-0000-0000-0000-000000000000}"/>
          </ac:spMkLst>
        </pc:spChg>
        <pc:spChg chg="mod">
          <ac:chgData name="Mary Prashanthi Vongala" userId="ea73a2940e0e5735" providerId="LiveId" clId="{C8E0BAFF-51FF-42DC-A57A-95DF6C099686}" dt="2023-10-17T18:36:24.317" v="1621" actId="2711"/>
          <ac:spMkLst>
            <pc:docMk/>
            <pc:sldMk cId="0" sldId="267"/>
            <ac:spMk id="162" creationId="{00000000-0000-0000-0000-000000000000}"/>
          </ac:spMkLst>
        </pc:spChg>
        <pc:spChg chg="mod">
          <ac:chgData name="Mary Prashanthi Vongala" userId="ea73a2940e0e5735" providerId="LiveId" clId="{C8E0BAFF-51FF-42DC-A57A-95DF6C099686}" dt="2023-10-17T18:36:32.385" v="1622" actId="2711"/>
          <ac:spMkLst>
            <pc:docMk/>
            <pc:sldMk cId="0" sldId="267"/>
            <ac:spMk id="163" creationId="{00000000-0000-0000-0000-000000000000}"/>
          </ac:spMkLst>
        </pc:spChg>
        <pc:spChg chg="mod">
          <ac:chgData name="Mary Prashanthi Vongala" userId="ea73a2940e0e5735" providerId="LiveId" clId="{C8E0BAFF-51FF-42DC-A57A-95DF6C099686}" dt="2023-10-17T18:23:53.402" v="1555" actId="1076"/>
          <ac:spMkLst>
            <pc:docMk/>
            <pc:sldMk cId="0" sldId="267"/>
            <ac:spMk id="164" creationId="{00000000-0000-0000-0000-000000000000}"/>
          </ac:spMkLst>
        </pc:spChg>
        <pc:grpChg chg="mod">
          <ac:chgData name="Mary Prashanthi Vongala" userId="ea73a2940e0e5735" providerId="LiveId" clId="{C8E0BAFF-51FF-42DC-A57A-95DF6C099686}" dt="2023-10-17T18:20:45.461" v="1517" actId="1076"/>
          <ac:grpSpMkLst>
            <pc:docMk/>
            <pc:sldMk cId="0" sldId="267"/>
            <ac:grpSpMk id="145" creationId="{00000000-0000-0000-0000-000000000000}"/>
          </ac:grpSpMkLst>
        </pc:grpChg>
      </pc:sldChg>
      <pc:sldChg chg="addSp modSp add del mod">
        <pc:chgData name="Mary Prashanthi Vongala" userId="ea73a2940e0e5735" providerId="LiveId" clId="{C8E0BAFF-51FF-42DC-A57A-95DF6C099686}" dt="2023-10-17T17:14:12.070" v="1093" actId="2696"/>
        <pc:sldMkLst>
          <pc:docMk/>
          <pc:sldMk cId="1520604282" sldId="267"/>
        </pc:sldMkLst>
        <pc:picChg chg="add mod">
          <ac:chgData name="Mary Prashanthi Vongala" userId="ea73a2940e0e5735" providerId="LiveId" clId="{C8E0BAFF-51FF-42DC-A57A-95DF6C099686}" dt="2023-10-17T17:13:24.329" v="1089"/>
          <ac:picMkLst>
            <pc:docMk/>
            <pc:sldMk cId="1520604282" sldId="267"/>
            <ac:picMk id="4" creationId="{5AEB20CC-4D6D-E432-6891-065137F3F434}"/>
          </ac:picMkLst>
        </pc:picChg>
        <pc:picChg chg="mod">
          <ac:chgData name="Mary Prashanthi Vongala" userId="ea73a2940e0e5735" providerId="LiveId" clId="{C8E0BAFF-51FF-42DC-A57A-95DF6C099686}" dt="2023-10-17T17:13:30.577" v="1090" actId="1076"/>
          <ac:picMkLst>
            <pc:docMk/>
            <pc:sldMk cId="1520604282" sldId="267"/>
            <ac:picMk id="5" creationId="{4227E118-7F8A-7EE1-AA4D-0B38C804E045}"/>
          </ac:picMkLst>
        </pc:picChg>
      </pc:sldChg>
      <pc:sldChg chg="addSp delSp modSp add del mod setBg setFolMasterObjs">
        <pc:chgData name="Mary Prashanthi Vongala" userId="ea73a2940e0e5735" providerId="LiveId" clId="{C8E0BAFF-51FF-42DC-A57A-95DF6C099686}" dt="2023-10-17T17:06:23.321" v="1047" actId="2696"/>
        <pc:sldMkLst>
          <pc:docMk/>
          <pc:sldMk cId="1759101868" sldId="267"/>
        </pc:sldMkLst>
        <pc:spChg chg="mod">
          <ac:chgData name="Mary Prashanthi Vongala" userId="ea73a2940e0e5735" providerId="LiveId" clId="{C8E0BAFF-51FF-42DC-A57A-95DF6C099686}" dt="2023-10-17T17:02:01.498" v="953" actId="26606"/>
          <ac:spMkLst>
            <pc:docMk/>
            <pc:sldMk cId="1759101868" sldId="267"/>
            <ac:spMk id="2" creationId="{00000000-0000-0000-0000-000000000000}"/>
          </ac:spMkLst>
        </pc:spChg>
        <pc:spChg chg="mod">
          <ac:chgData name="Mary Prashanthi Vongala" userId="ea73a2940e0e5735" providerId="LiveId" clId="{C8E0BAFF-51FF-42DC-A57A-95DF6C099686}" dt="2023-10-17T17:02:01.498" v="953" actId="26606"/>
          <ac:spMkLst>
            <pc:docMk/>
            <pc:sldMk cId="1759101868" sldId="267"/>
            <ac:spMk id="3" creationId="{00000000-0000-0000-0000-000000000000}"/>
          </ac:spMkLst>
        </pc:spChg>
        <pc:spChg chg="del">
          <ac:chgData name="Mary Prashanthi Vongala" userId="ea73a2940e0e5735" providerId="LiveId" clId="{C8E0BAFF-51FF-42DC-A57A-95DF6C099686}" dt="2023-10-17T17:01:25.433" v="951" actId="478"/>
          <ac:spMkLst>
            <pc:docMk/>
            <pc:sldMk cId="1759101868" sldId="267"/>
            <ac:spMk id="4" creationId="{00000000-0000-0000-0000-000000000000}"/>
          </ac:spMkLst>
        </pc:spChg>
        <pc:spChg chg="del">
          <ac:chgData name="Mary Prashanthi Vongala" userId="ea73a2940e0e5735" providerId="LiveId" clId="{C8E0BAFF-51FF-42DC-A57A-95DF6C099686}" dt="2023-10-17T17:01:28.132" v="952" actId="478"/>
          <ac:spMkLst>
            <pc:docMk/>
            <pc:sldMk cId="1759101868" sldId="267"/>
            <ac:spMk id="5" creationId="{00000000-0000-0000-0000-000000000000}"/>
          </ac:spMkLst>
        </pc:spChg>
        <pc:spChg chg="del">
          <ac:chgData name="Mary Prashanthi Vongala" userId="ea73a2940e0e5735" providerId="LiveId" clId="{C8E0BAFF-51FF-42DC-A57A-95DF6C099686}" dt="2023-10-17T17:01:13.529" v="946" actId="478"/>
          <ac:spMkLst>
            <pc:docMk/>
            <pc:sldMk cId="1759101868" sldId="267"/>
            <ac:spMk id="6" creationId="{00000000-0000-0000-0000-000000000000}"/>
          </ac:spMkLst>
        </pc:spChg>
        <pc:spChg chg="mod">
          <ac:chgData name="Mary Prashanthi Vongala" userId="ea73a2940e0e5735" providerId="LiveId" clId="{C8E0BAFF-51FF-42DC-A57A-95DF6C099686}" dt="2023-10-17T17:02:01.498" v="953" actId="26606"/>
          <ac:spMkLst>
            <pc:docMk/>
            <pc:sldMk cId="1759101868" sldId="267"/>
            <ac:spMk id="7" creationId="{00000000-0000-0000-0000-000000000000}"/>
          </ac:spMkLst>
        </pc:spChg>
        <pc:spChg chg="del">
          <ac:chgData name="Mary Prashanthi Vongala" userId="ea73a2940e0e5735" providerId="LiveId" clId="{C8E0BAFF-51FF-42DC-A57A-95DF6C099686}" dt="2023-10-17T17:01:09.981" v="944" actId="478"/>
          <ac:spMkLst>
            <pc:docMk/>
            <pc:sldMk cId="1759101868" sldId="267"/>
            <ac:spMk id="8" creationId="{00000000-0000-0000-0000-000000000000}"/>
          </ac:spMkLst>
        </pc:spChg>
        <pc:spChg chg="del">
          <ac:chgData name="Mary Prashanthi Vongala" userId="ea73a2940e0e5735" providerId="LiveId" clId="{C8E0BAFF-51FF-42DC-A57A-95DF6C099686}" dt="2023-10-17T17:01:11.761" v="945" actId="478"/>
          <ac:spMkLst>
            <pc:docMk/>
            <pc:sldMk cId="1759101868" sldId="267"/>
            <ac:spMk id="9" creationId="{00000000-0000-0000-0000-000000000000}"/>
          </ac:spMkLst>
        </pc:spChg>
        <pc:spChg chg="mod">
          <ac:chgData name="Mary Prashanthi Vongala" userId="ea73a2940e0e5735" providerId="LiveId" clId="{C8E0BAFF-51FF-42DC-A57A-95DF6C099686}" dt="2023-10-17T17:02:01.498" v="953" actId="26606"/>
          <ac:spMkLst>
            <pc:docMk/>
            <pc:sldMk cId="1759101868" sldId="267"/>
            <ac:spMk id="10" creationId="{00000000-0000-0000-0000-000000000000}"/>
          </ac:spMkLst>
        </pc:spChg>
        <pc:spChg chg="del">
          <ac:chgData name="Mary Prashanthi Vongala" userId="ea73a2940e0e5735" providerId="LiveId" clId="{C8E0BAFF-51FF-42DC-A57A-95DF6C099686}" dt="2023-10-17T17:01:18.122" v="948" actId="478"/>
          <ac:spMkLst>
            <pc:docMk/>
            <pc:sldMk cId="1759101868" sldId="267"/>
            <ac:spMk id="11" creationId="{00000000-0000-0000-0000-000000000000}"/>
          </ac:spMkLst>
        </pc:spChg>
        <pc:spChg chg="mod">
          <ac:chgData name="Mary Prashanthi Vongala" userId="ea73a2940e0e5735" providerId="LiveId" clId="{C8E0BAFF-51FF-42DC-A57A-95DF6C099686}" dt="2023-10-17T17:02:01.498" v="953" actId="26606"/>
          <ac:spMkLst>
            <pc:docMk/>
            <pc:sldMk cId="1759101868" sldId="267"/>
            <ac:spMk id="12" creationId="{00000000-0000-0000-0000-000000000000}"/>
          </ac:spMkLst>
        </pc:spChg>
        <pc:spChg chg="mod">
          <ac:chgData name="Mary Prashanthi Vongala" userId="ea73a2940e0e5735" providerId="LiveId" clId="{C8E0BAFF-51FF-42DC-A57A-95DF6C099686}" dt="2023-10-17T17:02:01.498" v="953" actId="26606"/>
          <ac:spMkLst>
            <pc:docMk/>
            <pc:sldMk cId="1759101868" sldId="267"/>
            <ac:spMk id="13" creationId="{00000000-0000-0000-0000-000000000000}"/>
          </ac:spMkLst>
        </pc:spChg>
        <pc:spChg chg="del">
          <ac:chgData name="Mary Prashanthi Vongala" userId="ea73a2940e0e5735" providerId="LiveId" clId="{C8E0BAFF-51FF-42DC-A57A-95DF6C099686}" dt="2023-10-17T17:01:22.072" v="950" actId="478"/>
          <ac:spMkLst>
            <pc:docMk/>
            <pc:sldMk cId="1759101868" sldId="267"/>
            <ac:spMk id="14" creationId="{00000000-0000-0000-0000-000000000000}"/>
          </ac:spMkLst>
        </pc:spChg>
        <pc:spChg chg="mod">
          <ac:chgData name="Mary Prashanthi Vongala" userId="ea73a2940e0e5735" providerId="LiveId" clId="{C8E0BAFF-51FF-42DC-A57A-95DF6C099686}" dt="2023-10-17T17:02:01.498" v="953" actId="26606"/>
          <ac:spMkLst>
            <pc:docMk/>
            <pc:sldMk cId="1759101868" sldId="267"/>
            <ac:spMk id="15" creationId="{00000000-0000-0000-0000-000000000000}"/>
          </ac:spMkLst>
        </pc:spChg>
        <pc:spChg chg="del">
          <ac:chgData name="Mary Prashanthi Vongala" userId="ea73a2940e0e5735" providerId="LiveId" clId="{C8E0BAFF-51FF-42DC-A57A-95DF6C099686}" dt="2023-10-17T17:01:20.093" v="949" actId="478"/>
          <ac:spMkLst>
            <pc:docMk/>
            <pc:sldMk cId="1759101868" sldId="267"/>
            <ac:spMk id="16" creationId="{00000000-0000-0000-0000-000000000000}"/>
          </ac:spMkLst>
        </pc:spChg>
        <pc:spChg chg="add">
          <ac:chgData name="Mary Prashanthi Vongala" userId="ea73a2940e0e5735" providerId="LiveId" clId="{C8E0BAFF-51FF-42DC-A57A-95DF6C099686}" dt="2023-10-17T17:02:01.498" v="953" actId="26606"/>
          <ac:spMkLst>
            <pc:docMk/>
            <pc:sldMk cId="1759101868" sldId="267"/>
            <ac:spMk id="20" creationId="{AF6CB648-9554-488A-B457-99CAAD1DA528}"/>
          </ac:spMkLst>
        </pc:spChg>
        <pc:spChg chg="add">
          <ac:chgData name="Mary Prashanthi Vongala" userId="ea73a2940e0e5735" providerId="LiveId" clId="{C8E0BAFF-51FF-42DC-A57A-95DF6C099686}" dt="2023-10-17T17:02:01.498" v="953" actId="26606"/>
          <ac:spMkLst>
            <pc:docMk/>
            <pc:sldMk cId="1759101868" sldId="267"/>
            <ac:spMk id="22" creationId="{E3ADCBE7-9330-1CDA-00EB-CDD12DB722FF}"/>
          </ac:spMkLst>
        </pc:spChg>
      </pc:sldChg>
      <pc:sldChg chg="add ord">
        <pc:chgData name="Mary Prashanthi Vongala" userId="ea73a2940e0e5735" providerId="LiveId" clId="{C8E0BAFF-51FF-42DC-A57A-95DF6C099686}" dt="2023-10-17T19:19:10.933" v="1726"/>
        <pc:sldMkLst>
          <pc:docMk/>
          <pc:sldMk cId="3055603350" sldId="268"/>
        </pc:sldMkLst>
      </pc:sldChg>
    </pc:docChg>
  </pc:docChgLst>
  <pc:docChgLst>
    <pc:chgData name="Mary Prashanthi Vongala" userId="ea73a2940e0e5735" providerId="LiveId" clId="{6B7F74D5-19EE-4E62-B296-18916B453DA2}"/>
    <pc:docChg chg="custSel delSld modSld">
      <pc:chgData name="Mary Prashanthi Vongala" userId="ea73a2940e0e5735" providerId="LiveId" clId="{6B7F74D5-19EE-4E62-B296-18916B453DA2}" dt="2023-10-17T22:48:32.618" v="94"/>
      <pc:docMkLst>
        <pc:docMk/>
      </pc:docMkLst>
      <pc:sldChg chg="addSp delSp modSp mod">
        <pc:chgData name="Mary Prashanthi Vongala" userId="ea73a2940e0e5735" providerId="LiveId" clId="{6B7F74D5-19EE-4E62-B296-18916B453DA2}" dt="2023-10-17T22:48:32.618" v="94"/>
        <pc:sldMkLst>
          <pc:docMk/>
          <pc:sldMk cId="0" sldId="256"/>
        </pc:sldMkLst>
        <pc:spChg chg="del mod">
          <ac:chgData name="Mary Prashanthi Vongala" userId="ea73a2940e0e5735" providerId="LiveId" clId="{6B7F74D5-19EE-4E62-B296-18916B453DA2}" dt="2023-10-17T22:44:02.358" v="74" actId="478"/>
          <ac:spMkLst>
            <pc:docMk/>
            <pc:sldMk cId="0" sldId="256"/>
            <ac:spMk id="3" creationId="{FF1411B3-D0BD-A33E-8C1B-3D21F8A0B1EF}"/>
          </ac:spMkLst>
        </pc:spChg>
        <pc:spChg chg="add mod">
          <ac:chgData name="Mary Prashanthi Vongala" userId="ea73a2940e0e5735" providerId="LiveId" clId="{6B7F74D5-19EE-4E62-B296-18916B453DA2}" dt="2023-10-17T22:44:03.421" v="75"/>
          <ac:spMkLst>
            <pc:docMk/>
            <pc:sldMk cId="0" sldId="256"/>
            <ac:spMk id="4" creationId="{3848521D-7631-CC34-839B-31A2FAA948EE}"/>
          </ac:spMkLst>
        </pc:spChg>
        <pc:picChg chg="add mod">
          <ac:chgData name="Mary Prashanthi Vongala" userId="ea73a2940e0e5735" providerId="LiveId" clId="{6B7F74D5-19EE-4E62-B296-18916B453DA2}" dt="2023-10-17T22:48:32.618" v="94"/>
          <ac:picMkLst>
            <pc:docMk/>
            <pc:sldMk cId="0" sldId="256"/>
            <ac:picMk id="9" creationId="{674351E3-2DE5-EFBA-42D8-B19AC3AE5D6C}"/>
          </ac:picMkLst>
        </pc:picChg>
      </pc:sldChg>
      <pc:sldChg chg="addSp delSp modSp mod">
        <pc:chgData name="Mary Prashanthi Vongala" userId="ea73a2940e0e5735" providerId="LiveId" clId="{6B7F74D5-19EE-4E62-B296-18916B453DA2}" dt="2023-10-17T22:48:32.618" v="94"/>
        <pc:sldMkLst>
          <pc:docMk/>
          <pc:sldMk cId="0" sldId="257"/>
        </pc:sldMkLst>
        <pc:spChg chg="del mod">
          <ac:chgData name="Mary Prashanthi Vongala" userId="ea73a2940e0e5735" providerId="LiveId" clId="{6B7F74D5-19EE-4E62-B296-18916B453DA2}" dt="2023-10-17T22:44:11.472" v="76" actId="478"/>
          <ac:spMkLst>
            <pc:docMk/>
            <pc:sldMk cId="0" sldId="257"/>
            <ac:spMk id="3" creationId="{758CCC6D-0823-C836-6A3E-F468F9596CC5}"/>
          </ac:spMkLst>
        </pc:spChg>
        <pc:spChg chg="add mod">
          <ac:chgData name="Mary Prashanthi Vongala" userId="ea73a2940e0e5735" providerId="LiveId" clId="{6B7F74D5-19EE-4E62-B296-18916B453DA2}" dt="2023-10-17T22:44:12.280" v="77"/>
          <ac:spMkLst>
            <pc:docMk/>
            <pc:sldMk cId="0" sldId="257"/>
            <ac:spMk id="4" creationId="{B2F338D7-DAB2-9B50-8F63-E02C8057E1A4}"/>
          </ac:spMkLst>
        </pc:spChg>
        <pc:picChg chg="add mod">
          <ac:chgData name="Mary Prashanthi Vongala" userId="ea73a2940e0e5735" providerId="LiveId" clId="{6B7F74D5-19EE-4E62-B296-18916B453DA2}" dt="2023-10-17T22:48:32.618" v="94"/>
          <ac:picMkLst>
            <pc:docMk/>
            <pc:sldMk cId="0" sldId="257"/>
            <ac:picMk id="7" creationId="{1650CD1E-1DE1-12E8-64F7-5817B12BE0AB}"/>
          </ac:picMkLst>
        </pc:picChg>
      </pc:sldChg>
      <pc:sldChg chg="addSp delSp modSp mod">
        <pc:chgData name="Mary Prashanthi Vongala" userId="ea73a2940e0e5735" providerId="LiveId" clId="{6B7F74D5-19EE-4E62-B296-18916B453DA2}" dt="2023-10-17T22:48:32.618" v="94"/>
        <pc:sldMkLst>
          <pc:docMk/>
          <pc:sldMk cId="0" sldId="258"/>
        </pc:sldMkLst>
        <pc:spChg chg="del mod">
          <ac:chgData name="Mary Prashanthi Vongala" userId="ea73a2940e0e5735" providerId="LiveId" clId="{6B7F74D5-19EE-4E62-B296-18916B453DA2}" dt="2023-10-17T22:44:20.083" v="78" actId="478"/>
          <ac:spMkLst>
            <pc:docMk/>
            <pc:sldMk cId="0" sldId="258"/>
            <ac:spMk id="9" creationId="{7DF02DC3-B9A6-9048-D10B-82A07F92F36A}"/>
          </ac:spMkLst>
        </pc:spChg>
        <pc:spChg chg="add mod">
          <ac:chgData name="Mary Prashanthi Vongala" userId="ea73a2940e0e5735" providerId="LiveId" clId="{6B7F74D5-19EE-4E62-B296-18916B453DA2}" dt="2023-10-17T22:44:21.291" v="79"/>
          <ac:spMkLst>
            <pc:docMk/>
            <pc:sldMk cId="0" sldId="258"/>
            <ac:spMk id="11" creationId="{CCB7D9A4-9555-5488-2F17-FBEBC409FE5A}"/>
          </ac:spMkLst>
        </pc:spChg>
        <pc:picChg chg="add mod">
          <ac:chgData name="Mary Prashanthi Vongala" userId="ea73a2940e0e5735" providerId="LiveId" clId="{6B7F74D5-19EE-4E62-B296-18916B453DA2}" dt="2023-10-17T22:48:32.618" v="94"/>
          <ac:picMkLst>
            <pc:docMk/>
            <pc:sldMk cId="0" sldId="258"/>
            <ac:picMk id="18" creationId="{E6DD319B-4E93-7842-2B55-E5B30B7AF8C3}"/>
          </ac:picMkLst>
        </pc:picChg>
      </pc:sldChg>
      <pc:sldChg chg="modSp mod">
        <pc:chgData name="Mary Prashanthi Vongala" userId="ea73a2940e0e5735" providerId="LiveId" clId="{6B7F74D5-19EE-4E62-B296-18916B453DA2}" dt="2023-10-17T22:42:13.449" v="44" actId="114"/>
        <pc:sldMkLst>
          <pc:docMk/>
          <pc:sldMk cId="0" sldId="259"/>
        </pc:sldMkLst>
        <pc:spChg chg="mod">
          <ac:chgData name="Mary Prashanthi Vongala" userId="ea73a2940e0e5735" providerId="LiveId" clId="{6B7F74D5-19EE-4E62-B296-18916B453DA2}" dt="2023-10-17T22:42:13.449" v="44" actId="114"/>
          <ac:spMkLst>
            <pc:docMk/>
            <pc:sldMk cId="0" sldId="259"/>
            <ac:spMk id="2" creationId="{C5D64731-2BA9-317B-23A5-9AA96E8953A8}"/>
          </ac:spMkLst>
        </pc:spChg>
      </pc:sldChg>
      <pc:sldChg chg="modSp mod">
        <pc:chgData name="Mary Prashanthi Vongala" userId="ea73a2940e0e5735" providerId="LiveId" clId="{6B7F74D5-19EE-4E62-B296-18916B453DA2}" dt="2023-10-17T22:43:47.546" v="73" actId="20577"/>
        <pc:sldMkLst>
          <pc:docMk/>
          <pc:sldMk cId="0" sldId="260"/>
        </pc:sldMkLst>
        <pc:spChg chg="mod">
          <ac:chgData name="Mary Prashanthi Vongala" userId="ea73a2940e0e5735" providerId="LiveId" clId="{6B7F74D5-19EE-4E62-B296-18916B453DA2}" dt="2023-10-17T22:43:47.546" v="73" actId="20577"/>
          <ac:spMkLst>
            <pc:docMk/>
            <pc:sldMk cId="0" sldId="260"/>
            <ac:spMk id="2" creationId="{1FCC1304-27C9-66DE-04A9-BC950D300676}"/>
          </ac:spMkLst>
        </pc:spChg>
      </pc:sldChg>
      <pc:sldChg chg="addSp delSp modSp mod">
        <pc:chgData name="Mary Prashanthi Vongala" userId="ea73a2940e0e5735" providerId="LiveId" clId="{6B7F74D5-19EE-4E62-B296-18916B453DA2}" dt="2023-10-17T22:45:00.831" v="88"/>
        <pc:sldMkLst>
          <pc:docMk/>
          <pc:sldMk cId="0" sldId="263"/>
        </pc:sldMkLst>
        <pc:spChg chg="del mod">
          <ac:chgData name="Mary Prashanthi Vongala" userId="ea73a2940e0e5735" providerId="LiveId" clId="{6B7F74D5-19EE-4E62-B296-18916B453DA2}" dt="2023-10-17T22:45:00.011" v="87" actId="478"/>
          <ac:spMkLst>
            <pc:docMk/>
            <pc:sldMk cId="0" sldId="263"/>
            <ac:spMk id="21" creationId="{602CFACF-8EB6-816A-B9DE-EBB18913574E}"/>
          </ac:spMkLst>
        </pc:spChg>
        <pc:spChg chg="add mod">
          <ac:chgData name="Mary Prashanthi Vongala" userId="ea73a2940e0e5735" providerId="LiveId" clId="{6B7F74D5-19EE-4E62-B296-18916B453DA2}" dt="2023-10-17T22:45:00.831" v="88"/>
          <ac:spMkLst>
            <pc:docMk/>
            <pc:sldMk cId="0" sldId="263"/>
            <ac:spMk id="22" creationId="{7371E97B-FE7A-642C-9A74-8E364BD7AB68}"/>
          </ac:spMkLst>
        </pc:spChg>
      </pc:sldChg>
      <pc:sldChg chg="del">
        <pc:chgData name="Mary Prashanthi Vongala" userId="ea73a2940e0e5735" providerId="LiveId" clId="{6B7F74D5-19EE-4E62-B296-18916B453DA2}" dt="2023-10-17T22:39:13.430" v="12" actId="47"/>
        <pc:sldMkLst>
          <pc:docMk/>
          <pc:sldMk cId="0" sldId="264"/>
        </pc:sldMkLst>
      </pc:sldChg>
      <pc:sldChg chg="del">
        <pc:chgData name="Mary Prashanthi Vongala" userId="ea73a2940e0e5735" providerId="LiveId" clId="{6B7F74D5-19EE-4E62-B296-18916B453DA2}" dt="2023-10-17T22:39:15.705" v="13" actId="47"/>
        <pc:sldMkLst>
          <pc:docMk/>
          <pc:sldMk cId="0" sldId="265"/>
        </pc:sldMkLst>
      </pc:sldChg>
      <pc:sldChg chg="addSp delSp modSp mod">
        <pc:chgData name="Mary Prashanthi Vongala" userId="ea73a2940e0e5735" providerId="LiveId" clId="{6B7F74D5-19EE-4E62-B296-18916B453DA2}" dt="2023-10-17T22:46:21.090" v="93"/>
        <pc:sldMkLst>
          <pc:docMk/>
          <pc:sldMk cId="3562857716" sldId="266"/>
        </pc:sldMkLst>
        <pc:spChg chg="del mod">
          <ac:chgData name="Mary Prashanthi Vongala" userId="ea73a2940e0e5735" providerId="LiveId" clId="{6B7F74D5-19EE-4E62-B296-18916B453DA2}" dt="2023-10-17T22:45:08.828" v="90" actId="478"/>
          <ac:spMkLst>
            <pc:docMk/>
            <pc:sldMk cId="3562857716" sldId="266"/>
            <ac:spMk id="3" creationId="{5384FA02-8472-3931-B540-757A7B8754B8}"/>
          </ac:spMkLst>
        </pc:spChg>
        <pc:spChg chg="add mod">
          <ac:chgData name="Mary Prashanthi Vongala" userId="ea73a2940e0e5735" providerId="LiveId" clId="{6B7F74D5-19EE-4E62-B296-18916B453DA2}" dt="2023-10-17T22:45:14.447" v="92" actId="1076"/>
          <ac:spMkLst>
            <pc:docMk/>
            <pc:sldMk cId="3562857716" sldId="266"/>
            <ac:spMk id="4" creationId="{9F75DD44-2115-35E2-6DA4-5829158AECC8}"/>
          </ac:spMkLst>
        </pc:spChg>
        <pc:picChg chg="add mod">
          <ac:chgData name="Mary Prashanthi Vongala" userId="ea73a2940e0e5735" providerId="LiveId" clId="{6B7F74D5-19EE-4E62-B296-18916B453DA2}" dt="2023-10-17T22:46:21.090" v="93"/>
          <ac:picMkLst>
            <pc:docMk/>
            <pc:sldMk cId="3562857716" sldId="266"/>
            <ac:picMk id="9" creationId="{233250BD-B245-3C95-AED3-05D60A3A968B}"/>
          </ac:picMkLst>
        </pc:picChg>
      </pc:sldChg>
      <pc:sldChg chg="addSp delSp modSp mod">
        <pc:chgData name="Mary Prashanthi Vongala" userId="ea73a2940e0e5735" providerId="LiveId" clId="{6B7F74D5-19EE-4E62-B296-18916B453DA2}" dt="2023-10-17T22:44:46.414" v="86" actId="207"/>
        <pc:sldMkLst>
          <pc:docMk/>
          <pc:sldMk cId="0" sldId="267"/>
        </pc:sldMkLst>
        <pc:spChg chg="add del mod">
          <ac:chgData name="Mary Prashanthi Vongala" userId="ea73a2940e0e5735" providerId="LiveId" clId="{6B7F74D5-19EE-4E62-B296-18916B453DA2}" dt="2023-10-17T22:44:29.141" v="80" actId="478"/>
          <ac:spMkLst>
            <pc:docMk/>
            <pc:sldMk cId="0" sldId="267"/>
            <ac:spMk id="2" creationId="{37B94212-8BE1-39EF-C096-41B1A37B53DE}"/>
          </ac:spMkLst>
        </pc:spChg>
        <pc:spChg chg="add mod">
          <ac:chgData name="Mary Prashanthi Vongala" userId="ea73a2940e0e5735" providerId="LiveId" clId="{6B7F74D5-19EE-4E62-B296-18916B453DA2}" dt="2023-10-17T22:44:46.414" v="86" actId="207"/>
          <ac:spMkLst>
            <pc:docMk/>
            <pc:sldMk cId="0" sldId="267"/>
            <ac:spMk id="3" creationId="{CDC9EDA0-2F14-CAF9-060F-96E3973C04B7}"/>
          </ac:spMkLst>
        </pc:spChg>
        <pc:spChg chg="mod">
          <ac:chgData name="Mary Prashanthi Vongala" userId="ea73a2940e0e5735" providerId="LiveId" clId="{6B7F74D5-19EE-4E62-B296-18916B453DA2}" dt="2023-10-17T22:30:11.287" v="11" actId="20577"/>
          <ac:spMkLst>
            <pc:docMk/>
            <pc:sldMk cId="0" sldId="267"/>
            <ac:spMk id="152" creationId="{00000000-0000-0000-0000-000000000000}"/>
          </ac:spMkLst>
        </pc:spChg>
      </pc:sldChg>
      <pc:sldChg chg="del">
        <pc:chgData name="Mary Prashanthi Vongala" userId="ea73a2940e0e5735" providerId="LiveId" clId="{6B7F74D5-19EE-4E62-B296-18916B453DA2}" dt="2023-10-17T22:39:22.150" v="14" actId="47"/>
        <pc:sldMkLst>
          <pc:docMk/>
          <pc:sldMk cId="3055603350" sldId="268"/>
        </pc:sldMkLst>
      </pc:sldChg>
    </pc:docChg>
  </pc:docChgLst>
  <pc:docChgLst>
    <pc:chgData name="Mary Prashanthi Vongala" userId="ea73a2940e0e5735" providerId="LiveId" clId="{AA4C314D-41AE-4AD1-A21E-FC4B9A60D318}"/>
    <pc:docChg chg="custSel addSld delSld modSld sldOrd">
      <pc:chgData name="Mary Prashanthi Vongala" userId="ea73a2940e0e5735" providerId="LiveId" clId="{AA4C314D-41AE-4AD1-A21E-FC4B9A60D318}" dt="2023-10-18T01:42:36.343" v="163" actId="47"/>
      <pc:docMkLst>
        <pc:docMk/>
      </pc:docMkLst>
      <pc:sldChg chg="addSp delSp modSp mod modTransition delAnim modAnim">
        <pc:chgData name="Mary Prashanthi Vongala" userId="ea73a2940e0e5735" providerId="LiveId" clId="{AA4C314D-41AE-4AD1-A21E-FC4B9A60D318}" dt="2023-10-18T00:46:18.721" v="144"/>
        <pc:sldMkLst>
          <pc:docMk/>
          <pc:sldMk cId="0" sldId="256"/>
        </pc:sldMkLst>
        <pc:picChg chg="add del mod">
          <ac:chgData name="Mary Prashanthi Vongala" userId="ea73a2940e0e5735" providerId="LiveId" clId="{AA4C314D-41AE-4AD1-A21E-FC4B9A60D318}" dt="2023-10-18T00:12:12.065" v="121"/>
          <ac:picMkLst>
            <pc:docMk/>
            <pc:sldMk cId="0" sldId="256"/>
            <ac:picMk id="7" creationId="{1FA4F444-A45D-A380-E478-DD70C80AA823}"/>
          </ac:picMkLst>
        </pc:picChg>
        <pc:picChg chg="add del mod">
          <ac:chgData name="Mary Prashanthi Vongala" userId="ea73a2940e0e5735" providerId="LiveId" clId="{AA4C314D-41AE-4AD1-A21E-FC4B9A60D318}" dt="2023-10-18T00:12:45.120" v="123"/>
          <ac:picMkLst>
            <pc:docMk/>
            <pc:sldMk cId="0" sldId="256"/>
            <ac:picMk id="8" creationId="{855D928F-7C23-632D-F067-D9033E55911B}"/>
          </ac:picMkLst>
        </pc:picChg>
        <pc:picChg chg="del">
          <ac:chgData name="Mary Prashanthi Vongala" userId="ea73a2940e0e5735" providerId="LiveId" clId="{AA4C314D-41AE-4AD1-A21E-FC4B9A60D318}" dt="2023-10-17T22:51:52.694" v="0" actId="478"/>
          <ac:picMkLst>
            <pc:docMk/>
            <pc:sldMk cId="0" sldId="256"/>
            <ac:picMk id="9" creationId="{674351E3-2DE5-EFBA-42D8-B19AC3AE5D6C}"/>
          </ac:picMkLst>
        </pc:picChg>
        <pc:picChg chg="add del mod">
          <ac:chgData name="Mary Prashanthi Vongala" userId="ea73a2940e0e5735" providerId="LiveId" clId="{AA4C314D-41AE-4AD1-A21E-FC4B9A60D318}" dt="2023-10-18T00:15:19.452" v="125"/>
          <ac:picMkLst>
            <pc:docMk/>
            <pc:sldMk cId="0" sldId="256"/>
            <ac:picMk id="10" creationId="{75AF128B-67E2-421E-F004-410CA7FA6BF0}"/>
          </ac:picMkLst>
        </pc:picChg>
        <pc:picChg chg="add del mod">
          <ac:chgData name="Mary Prashanthi Vongala" userId="ea73a2940e0e5735" providerId="LiveId" clId="{AA4C314D-41AE-4AD1-A21E-FC4B9A60D318}" dt="2023-10-18T00:20:22.398" v="127"/>
          <ac:picMkLst>
            <pc:docMk/>
            <pc:sldMk cId="0" sldId="256"/>
            <ac:picMk id="13" creationId="{6AF3F36E-72CA-701D-5560-DBA278821273}"/>
          </ac:picMkLst>
        </pc:picChg>
        <pc:picChg chg="add del mod">
          <ac:chgData name="Mary Prashanthi Vongala" userId="ea73a2940e0e5735" providerId="LiveId" clId="{AA4C314D-41AE-4AD1-A21E-FC4B9A60D318}" dt="2023-10-18T00:21:51.337" v="129"/>
          <ac:picMkLst>
            <pc:docMk/>
            <pc:sldMk cId="0" sldId="256"/>
            <ac:picMk id="14" creationId="{24AEF1DB-FAC3-59EB-0D84-261983685B7E}"/>
          </ac:picMkLst>
        </pc:picChg>
        <pc:picChg chg="add del mod">
          <ac:chgData name="Mary Prashanthi Vongala" userId="ea73a2940e0e5735" providerId="LiveId" clId="{AA4C314D-41AE-4AD1-A21E-FC4B9A60D318}" dt="2023-10-17T22:55:45.614" v="4"/>
          <ac:picMkLst>
            <pc:docMk/>
            <pc:sldMk cId="0" sldId="256"/>
            <ac:picMk id="14" creationId="{51724D3C-D717-0CEF-5CC4-ABFE580CD585}"/>
          </ac:picMkLst>
        </pc:picChg>
        <pc:picChg chg="add del mod">
          <ac:chgData name="Mary Prashanthi Vongala" userId="ea73a2940e0e5735" providerId="LiveId" clId="{AA4C314D-41AE-4AD1-A21E-FC4B9A60D318}" dt="2023-10-18T00:22:26.090" v="131"/>
          <ac:picMkLst>
            <pc:docMk/>
            <pc:sldMk cId="0" sldId="256"/>
            <ac:picMk id="15" creationId="{71292FE6-CBD6-0807-23AE-12DE9A787F44}"/>
          </ac:picMkLst>
        </pc:picChg>
        <pc:picChg chg="add del mod">
          <ac:chgData name="Mary Prashanthi Vongala" userId="ea73a2940e0e5735" providerId="LiveId" clId="{AA4C314D-41AE-4AD1-A21E-FC4B9A60D318}" dt="2023-10-18T00:25:03.082" v="133"/>
          <ac:picMkLst>
            <pc:docMk/>
            <pc:sldMk cId="0" sldId="256"/>
            <ac:picMk id="16" creationId="{F713C886-BE4F-9AFA-81CA-812DA8112F6E}"/>
          </ac:picMkLst>
        </pc:picChg>
        <pc:picChg chg="add del mod">
          <ac:chgData name="Mary Prashanthi Vongala" userId="ea73a2940e0e5735" providerId="LiveId" clId="{AA4C314D-41AE-4AD1-A21E-FC4B9A60D318}" dt="2023-10-17T22:56:28.869" v="6"/>
          <ac:picMkLst>
            <pc:docMk/>
            <pc:sldMk cId="0" sldId="256"/>
            <ac:picMk id="17" creationId="{655AFD87-2A5D-498C-A1C7-30C6563A91AD}"/>
          </ac:picMkLst>
        </pc:picChg>
        <pc:picChg chg="add del mod">
          <ac:chgData name="Mary Prashanthi Vongala" userId="ea73a2940e0e5735" providerId="LiveId" clId="{AA4C314D-41AE-4AD1-A21E-FC4B9A60D318}" dt="2023-10-18T00:26:54.197" v="135"/>
          <ac:picMkLst>
            <pc:docMk/>
            <pc:sldMk cId="0" sldId="256"/>
            <ac:picMk id="17" creationId="{A1D22F24-862A-3882-52FE-888272E52FA5}"/>
          </ac:picMkLst>
        </pc:picChg>
        <pc:picChg chg="add del mod">
          <ac:chgData name="Mary Prashanthi Vongala" userId="ea73a2940e0e5735" providerId="LiveId" clId="{AA4C314D-41AE-4AD1-A21E-FC4B9A60D318}" dt="2023-10-18T00:29:29.522" v="137"/>
          <ac:picMkLst>
            <pc:docMk/>
            <pc:sldMk cId="0" sldId="256"/>
            <ac:picMk id="18" creationId="{01E0D4E2-B190-6ADC-386E-07838107B46D}"/>
          </ac:picMkLst>
        </pc:picChg>
        <pc:picChg chg="add del mod">
          <ac:chgData name="Mary Prashanthi Vongala" userId="ea73a2940e0e5735" providerId="LiveId" clId="{AA4C314D-41AE-4AD1-A21E-FC4B9A60D318}" dt="2023-10-18T00:31:29.064" v="139"/>
          <ac:picMkLst>
            <pc:docMk/>
            <pc:sldMk cId="0" sldId="256"/>
            <ac:picMk id="19" creationId="{D808AC2B-1328-C064-1B68-45D596868FA2}"/>
          </ac:picMkLst>
        </pc:picChg>
        <pc:picChg chg="add del mod">
          <ac:chgData name="Mary Prashanthi Vongala" userId="ea73a2940e0e5735" providerId="LiveId" clId="{AA4C314D-41AE-4AD1-A21E-FC4B9A60D318}" dt="2023-10-18T00:31:53.202" v="141"/>
          <ac:picMkLst>
            <pc:docMk/>
            <pc:sldMk cId="0" sldId="256"/>
            <ac:picMk id="20" creationId="{DDB4C805-EDB7-7DF6-BA12-4BFE2D195B86}"/>
          </ac:picMkLst>
        </pc:picChg>
        <pc:picChg chg="add del mod">
          <ac:chgData name="Mary Prashanthi Vongala" userId="ea73a2940e0e5735" providerId="LiveId" clId="{AA4C314D-41AE-4AD1-A21E-FC4B9A60D318}" dt="2023-10-17T22:56:58.425" v="8"/>
          <ac:picMkLst>
            <pc:docMk/>
            <pc:sldMk cId="0" sldId="256"/>
            <ac:picMk id="20" creationId="{E6DDD2F7-E29F-B283-5CAE-ADB19F1D3526}"/>
          </ac:picMkLst>
        </pc:picChg>
        <pc:picChg chg="add del mod">
          <ac:chgData name="Mary Prashanthi Vongala" userId="ea73a2940e0e5735" providerId="LiveId" clId="{AA4C314D-41AE-4AD1-A21E-FC4B9A60D318}" dt="2023-10-18T00:35:52.118" v="143"/>
          <ac:picMkLst>
            <pc:docMk/>
            <pc:sldMk cId="0" sldId="256"/>
            <ac:picMk id="21" creationId="{D439172B-508F-9298-EE53-9B162FBEA4E4}"/>
          </ac:picMkLst>
        </pc:picChg>
        <pc:picChg chg="add del mod">
          <ac:chgData name="Mary Prashanthi Vongala" userId="ea73a2940e0e5735" providerId="LiveId" clId="{AA4C314D-41AE-4AD1-A21E-FC4B9A60D318}" dt="2023-10-17T22:57:02.471" v="10"/>
          <ac:picMkLst>
            <pc:docMk/>
            <pc:sldMk cId="0" sldId="256"/>
            <ac:picMk id="23" creationId="{8ABEA09F-CD1E-9E75-4B4B-BC0BCB1B41D4}"/>
          </ac:picMkLst>
        </pc:picChg>
        <pc:picChg chg="add del mod">
          <ac:chgData name="Mary Prashanthi Vongala" userId="ea73a2940e0e5735" providerId="LiveId" clId="{AA4C314D-41AE-4AD1-A21E-FC4B9A60D318}" dt="2023-10-18T00:46:18.721" v="144"/>
          <ac:picMkLst>
            <pc:docMk/>
            <pc:sldMk cId="0" sldId="256"/>
            <ac:picMk id="24" creationId="{ADC940ED-89D4-647D-6922-919CECEE93C3}"/>
          </ac:picMkLst>
        </pc:picChg>
        <pc:picChg chg="add del mod ord">
          <ac:chgData name="Mary Prashanthi Vongala" userId="ea73a2940e0e5735" providerId="LiveId" clId="{AA4C314D-41AE-4AD1-A21E-FC4B9A60D318}" dt="2023-10-17T22:57:39.612" v="11"/>
          <ac:picMkLst>
            <pc:docMk/>
            <pc:sldMk cId="0" sldId="256"/>
            <ac:picMk id="27" creationId="{2B3A0897-FA70-CA96-1D9F-9317879E1633}"/>
          </ac:picMkLst>
        </pc:picChg>
        <pc:picChg chg="add del mod">
          <ac:chgData name="Mary Prashanthi Vongala" userId="ea73a2940e0e5735" providerId="LiveId" clId="{AA4C314D-41AE-4AD1-A21E-FC4B9A60D318}" dt="2023-10-17T22:58:11.121" v="13"/>
          <ac:picMkLst>
            <pc:docMk/>
            <pc:sldMk cId="0" sldId="256"/>
            <ac:picMk id="28" creationId="{FDAAA385-E2B9-9026-AF73-19B36194C07A}"/>
          </ac:picMkLst>
        </pc:picChg>
        <pc:picChg chg="add del mod">
          <ac:chgData name="Mary Prashanthi Vongala" userId="ea73a2940e0e5735" providerId="LiveId" clId="{AA4C314D-41AE-4AD1-A21E-FC4B9A60D318}" dt="2023-10-17T23:01:16.304" v="15"/>
          <ac:picMkLst>
            <pc:docMk/>
            <pc:sldMk cId="0" sldId="256"/>
            <ac:picMk id="31" creationId="{6511B440-4B93-CE64-7948-0BE8E7C4FA26}"/>
          </ac:picMkLst>
        </pc:picChg>
        <pc:picChg chg="add del mod">
          <ac:chgData name="Mary Prashanthi Vongala" userId="ea73a2940e0e5735" providerId="LiveId" clId="{AA4C314D-41AE-4AD1-A21E-FC4B9A60D318}" dt="2023-10-17T23:06:07.671" v="17"/>
          <ac:picMkLst>
            <pc:docMk/>
            <pc:sldMk cId="0" sldId="256"/>
            <ac:picMk id="34" creationId="{B9A9E764-7582-B450-5E46-4DEFB5AC908C}"/>
          </ac:picMkLst>
        </pc:picChg>
        <pc:picChg chg="add del mod">
          <ac:chgData name="Mary Prashanthi Vongala" userId="ea73a2940e0e5735" providerId="LiveId" clId="{AA4C314D-41AE-4AD1-A21E-FC4B9A60D318}" dt="2023-10-17T23:10:11.508" v="20"/>
          <ac:picMkLst>
            <pc:docMk/>
            <pc:sldMk cId="0" sldId="256"/>
            <ac:picMk id="35" creationId="{72F01F87-B2BE-84AC-1318-87806E5B7E46}"/>
          </ac:picMkLst>
        </pc:picChg>
        <pc:picChg chg="add del mod">
          <ac:chgData name="Mary Prashanthi Vongala" userId="ea73a2940e0e5735" providerId="LiveId" clId="{AA4C314D-41AE-4AD1-A21E-FC4B9A60D318}" dt="2023-10-17T23:17:11.417" v="36"/>
          <ac:picMkLst>
            <pc:docMk/>
            <pc:sldMk cId="0" sldId="256"/>
            <ac:picMk id="38" creationId="{7AA5DF04-864B-7311-4B93-BB5D9A1C879C}"/>
          </ac:picMkLst>
        </pc:picChg>
        <pc:picChg chg="add del mod">
          <ac:chgData name="Mary Prashanthi Vongala" userId="ea73a2940e0e5735" providerId="LiveId" clId="{AA4C314D-41AE-4AD1-A21E-FC4B9A60D318}" dt="2023-10-17T23:17:22.769" v="38"/>
          <ac:picMkLst>
            <pc:docMk/>
            <pc:sldMk cId="0" sldId="256"/>
            <ac:picMk id="39" creationId="{14E53488-B165-F21C-1A18-33E9C56D22BF}"/>
          </ac:picMkLst>
        </pc:picChg>
        <pc:picChg chg="add del mod">
          <ac:chgData name="Mary Prashanthi Vongala" userId="ea73a2940e0e5735" providerId="LiveId" clId="{AA4C314D-41AE-4AD1-A21E-FC4B9A60D318}" dt="2023-10-17T23:18:05.191" v="40"/>
          <ac:picMkLst>
            <pc:docMk/>
            <pc:sldMk cId="0" sldId="256"/>
            <ac:picMk id="42" creationId="{E5EF1D6A-BB01-EBF0-7B8A-58728A4B30F1}"/>
          </ac:picMkLst>
        </pc:picChg>
        <pc:picChg chg="add del mod">
          <ac:chgData name="Mary Prashanthi Vongala" userId="ea73a2940e0e5735" providerId="LiveId" clId="{AA4C314D-41AE-4AD1-A21E-FC4B9A60D318}" dt="2023-10-17T23:19:06.383" v="41"/>
          <ac:picMkLst>
            <pc:docMk/>
            <pc:sldMk cId="0" sldId="256"/>
            <ac:picMk id="45" creationId="{1579EFE8-8CCE-FF6D-7AD5-3EDE84EA1D02}"/>
          </ac:picMkLst>
        </pc:picChg>
        <pc:picChg chg="add del mod">
          <ac:chgData name="Mary Prashanthi Vongala" userId="ea73a2940e0e5735" providerId="LiveId" clId="{AA4C314D-41AE-4AD1-A21E-FC4B9A60D318}" dt="2023-10-17T23:21:26.312" v="44"/>
          <ac:picMkLst>
            <pc:docMk/>
            <pc:sldMk cId="0" sldId="256"/>
            <ac:picMk id="48" creationId="{8CF6B0EC-04B6-46D2-091A-40F67AB85A62}"/>
          </ac:picMkLst>
        </pc:picChg>
        <pc:picChg chg="add del mod">
          <ac:chgData name="Mary Prashanthi Vongala" userId="ea73a2940e0e5735" providerId="LiveId" clId="{AA4C314D-41AE-4AD1-A21E-FC4B9A60D318}" dt="2023-10-17T23:21:31.697" v="46"/>
          <ac:picMkLst>
            <pc:docMk/>
            <pc:sldMk cId="0" sldId="256"/>
            <ac:picMk id="49" creationId="{275D8D2E-D8C5-FED3-9115-C61722EE5E0C}"/>
          </ac:picMkLst>
        </pc:picChg>
        <pc:picChg chg="add del mod ord">
          <ac:chgData name="Mary Prashanthi Vongala" userId="ea73a2940e0e5735" providerId="LiveId" clId="{AA4C314D-41AE-4AD1-A21E-FC4B9A60D318}" dt="2023-10-17T23:21:58.593" v="47"/>
          <ac:picMkLst>
            <pc:docMk/>
            <pc:sldMk cId="0" sldId="256"/>
            <ac:picMk id="52" creationId="{74E628DF-A2E8-D5D7-ADE1-BA89E046D228}"/>
          </ac:picMkLst>
        </pc:picChg>
        <pc:picChg chg="add del mod">
          <ac:chgData name="Mary Prashanthi Vongala" userId="ea73a2940e0e5735" providerId="LiveId" clId="{AA4C314D-41AE-4AD1-A21E-FC4B9A60D318}" dt="2023-10-17T23:22:38.940" v="49"/>
          <ac:picMkLst>
            <pc:docMk/>
            <pc:sldMk cId="0" sldId="256"/>
            <ac:picMk id="53" creationId="{072938D0-D91C-258B-B374-6349BAE5D7F6}"/>
          </ac:picMkLst>
        </pc:picChg>
        <pc:picChg chg="add del mod">
          <ac:chgData name="Mary Prashanthi Vongala" userId="ea73a2940e0e5735" providerId="LiveId" clId="{AA4C314D-41AE-4AD1-A21E-FC4B9A60D318}" dt="2023-10-17T23:23:12.863" v="51"/>
          <ac:picMkLst>
            <pc:docMk/>
            <pc:sldMk cId="0" sldId="256"/>
            <ac:picMk id="54" creationId="{748EEE3C-8E11-A2A7-DCDC-A4DDC1215088}"/>
          </ac:picMkLst>
        </pc:picChg>
        <pc:picChg chg="add del mod">
          <ac:chgData name="Mary Prashanthi Vongala" userId="ea73a2940e0e5735" providerId="LiveId" clId="{AA4C314D-41AE-4AD1-A21E-FC4B9A60D318}" dt="2023-10-17T23:24:22.955" v="55"/>
          <ac:picMkLst>
            <pc:docMk/>
            <pc:sldMk cId="0" sldId="256"/>
            <ac:picMk id="57" creationId="{10422D6A-FA40-13BA-68CB-1C51C0B67CC4}"/>
          </ac:picMkLst>
        </pc:picChg>
        <pc:picChg chg="add del mod">
          <ac:chgData name="Mary Prashanthi Vongala" userId="ea73a2940e0e5735" providerId="LiveId" clId="{AA4C314D-41AE-4AD1-A21E-FC4B9A60D318}" dt="2023-10-17T23:26:00.989" v="57"/>
          <ac:picMkLst>
            <pc:docMk/>
            <pc:sldMk cId="0" sldId="256"/>
            <ac:picMk id="58" creationId="{A1B01964-BAE4-27AD-7785-6817B42856F1}"/>
          </ac:picMkLst>
        </pc:picChg>
        <pc:picChg chg="add del mod">
          <ac:chgData name="Mary Prashanthi Vongala" userId="ea73a2940e0e5735" providerId="LiveId" clId="{AA4C314D-41AE-4AD1-A21E-FC4B9A60D318}" dt="2023-10-17T23:27:59.919" v="59"/>
          <ac:picMkLst>
            <pc:docMk/>
            <pc:sldMk cId="0" sldId="256"/>
            <ac:picMk id="59" creationId="{9E3A7F71-68F3-82AC-C11E-65997E60D49E}"/>
          </ac:picMkLst>
        </pc:picChg>
        <pc:picChg chg="add del mod">
          <ac:chgData name="Mary Prashanthi Vongala" userId="ea73a2940e0e5735" providerId="LiveId" clId="{AA4C314D-41AE-4AD1-A21E-FC4B9A60D318}" dt="2023-10-17T23:49:42.629" v="62"/>
          <ac:picMkLst>
            <pc:docMk/>
            <pc:sldMk cId="0" sldId="256"/>
            <ac:picMk id="62" creationId="{52A3C79B-D73F-E0B0-CB66-132130605680}"/>
          </ac:picMkLst>
        </pc:picChg>
        <pc:picChg chg="add del mod">
          <ac:chgData name="Mary Prashanthi Vongala" userId="ea73a2940e0e5735" providerId="LiveId" clId="{AA4C314D-41AE-4AD1-A21E-FC4B9A60D318}" dt="2023-10-17T23:51:13.686" v="64"/>
          <ac:picMkLst>
            <pc:docMk/>
            <pc:sldMk cId="0" sldId="256"/>
            <ac:picMk id="63" creationId="{BBC82277-BF15-E622-D09C-603DBD4E602A}"/>
          </ac:picMkLst>
        </pc:picChg>
        <pc:picChg chg="add del mod">
          <ac:chgData name="Mary Prashanthi Vongala" userId="ea73a2940e0e5735" providerId="LiveId" clId="{AA4C314D-41AE-4AD1-A21E-FC4B9A60D318}" dt="2023-10-17T23:51:53.937" v="92"/>
          <ac:picMkLst>
            <pc:docMk/>
            <pc:sldMk cId="0" sldId="256"/>
            <ac:picMk id="66" creationId="{68F7DC5D-15C5-63E5-B17A-58BA1235B154}"/>
          </ac:picMkLst>
        </pc:picChg>
        <pc:picChg chg="add del mod">
          <ac:chgData name="Mary Prashanthi Vongala" userId="ea73a2940e0e5735" providerId="LiveId" clId="{AA4C314D-41AE-4AD1-A21E-FC4B9A60D318}" dt="2023-10-17T23:53:37.950" v="95"/>
          <ac:picMkLst>
            <pc:docMk/>
            <pc:sldMk cId="0" sldId="256"/>
            <ac:picMk id="69" creationId="{BFB508E0-08E3-B434-86BA-EBC3B1DEF28B}"/>
          </ac:picMkLst>
        </pc:picChg>
        <pc:picChg chg="add del mod">
          <ac:chgData name="Mary Prashanthi Vongala" userId="ea73a2940e0e5735" providerId="LiveId" clId="{AA4C314D-41AE-4AD1-A21E-FC4B9A60D318}" dt="2023-10-17T23:54:19.164" v="97"/>
          <ac:picMkLst>
            <pc:docMk/>
            <pc:sldMk cId="0" sldId="256"/>
            <ac:picMk id="72" creationId="{4DE85851-8417-2697-BE06-20F96344AD7A}"/>
          </ac:picMkLst>
        </pc:picChg>
        <pc:picChg chg="add del mod">
          <ac:chgData name="Mary Prashanthi Vongala" userId="ea73a2940e0e5735" providerId="LiveId" clId="{AA4C314D-41AE-4AD1-A21E-FC4B9A60D318}" dt="2023-10-17T23:55:05.361" v="99"/>
          <ac:picMkLst>
            <pc:docMk/>
            <pc:sldMk cId="0" sldId="256"/>
            <ac:picMk id="73" creationId="{9595D2B9-C95B-4FA4-C4E1-0CB3EAAFAF8B}"/>
          </ac:picMkLst>
        </pc:picChg>
        <pc:picChg chg="add del mod">
          <ac:chgData name="Mary Prashanthi Vongala" userId="ea73a2940e0e5735" providerId="LiveId" clId="{AA4C314D-41AE-4AD1-A21E-FC4B9A60D318}" dt="2023-10-17T23:55:20.801" v="101"/>
          <ac:picMkLst>
            <pc:docMk/>
            <pc:sldMk cId="0" sldId="256"/>
            <ac:picMk id="76" creationId="{A97DA17E-CA47-B3E7-759A-81474B7F5142}"/>
          </ac:picMkLst>
        </pc:picChg>
        <pc:picChg chg="add del mod">
          <ac:chgData name="Mary Prashanthi Vongala" userId="ea73a2940e0e5735" providerId="LiveId" clId="{AA4C314D-41AE-4AD1-A21E-FC4B9A60D318}" dt="2023-10-17T23:57:04.579" v="103"/>
          <ac:picMkLst>
            <pc:docMk/>
            <pc:sldMk cId="0" sldId="256"/>
            <ac:picMk id="77" creationId="{2F4615ED-DAB8-B394-F0D6-10A3FED9D0C3}"/>
          </ac:picMkLst>
        </pc:picChg>
        <pc:picChg chg="add del mod">
          <ac:chgData name="Mary Prashanthi Vongala" userId="ea73a2940e0e5735" providerId="LiveId" clId="{AA4C314D-41AE-4AD1-A21E-FC4B9A60D318}" dt="2023-10-17T23:58:32.090" v="105"/>
          <ac:picMkLst>
            <pc:docMk/>
            <pc:sldMk cId="0" sldId="256"/>
            <ac:picMk id="80" creationId="{B5ADB1C8-19AF-E433-0CA7-ADA7305F9FC4}"/>
          </ac:picMkLst>
        </pc:picChg>
        <pc:picChg chg="add del mod">
          <ac:chgData name="Mary Prashanthi Vongala" userId="ea73a2940e0e5735" providerId="LiveId" clId="{AA4C314D-41AE-4AD1-A21E-FC4B9A60D318}" dt="2023-10-18T00:01:46.592" v="109"/>
          <ac:picMkLst>
            <pc:docMk/>
            <pc:sldMk cId="0" sldId="256"/>
            <ac:picMk id="81" creationId="{88278A42-E4F0-888C-2F7D-339EF6595000}"/>
          </ac:picMkLst>
        </pc:picChg>
        <pc:picChg chg="add del mod">
          <ac:chgData name="Mary Prashanthi Vongala" userId="ea73a2940e0e5735" providerId="LiveId" clId="{AA4C314D-41AE-4AD1-A21E-FC4B9A60D318}" dt="2023-10-18T00:02:22.636" v="111"/>
          <ac:picMkLst>
            <pc:docMk/>
            <pc:sldMk cId="0" sldId="256"/>
            <ac:picMk id="82" creationId="{B308954F-358C-377D-8105-CA633CD8797C}"/>
          </ac:picMkLst>
        </pc:picChg>
        <pc:picChg chg="add del mod">
          <ac:chgData name="Mary Prashanthi Vongala" userId="ea73a2940e0e5735" providerId="LiveId" clId="{AA4C314D-41AE-4AD1-A21E-FC4B9A60D318}" dt="2023-10-18T00:04:49.760" v="113"/>
          <ac:picMkLst>
            <pc:docMk/>
            <pc:sldMk cId="0" sldId="256"/>
            <ac:picMk id="83" creationId="{225D7BDA-2FCF-BD42-0EBE-39B3B9A04D5D}"/>
          </ac:picMkLst>
        </pc:picChg>
        <pc:picChg chg="add del mod">
          <ac:chgData name="Mary Prashanthi Vongala" userId="ea73a2940e0e5735" providerId="LiveId" clId="{AA4C314D-41AE-4AD1-A21E-FC4B9A60D318}" dt="2023-10-18T00:05:44.674" v="115"/>
          <ac:picMkLst>
            <pc:docMk/>
            <pc:sldMk cId="0" sldId="256"/>
            <ac:picMk id="86" creationId="{5D0B4198-A9C1-8624-967F-736D6BF866B4}"/>
          </ac:picMkLst>
        </pc:picChg>
        <pc:picChg chg="add del mod">
          <ac:chgData name="Mary Prashanthi Vongala" userId="ea73a2940e0e5735" providerId="LiveId" clId="{AA4C314D-41AE-4AD1-A21E-FC4B9A60D318}" dt="2023-10-18T00:08:07.949" v="117"/>
          <ac:picMkLst>
            <pc:docMk/>
            <pc:sldMk cId="0" sldId="256"/>
            <ac:picMk id="87" creationId="{51CF2D11-09D5-573F-AEBB-F6F9EFF429B9}"/>
          </ac:picMkLst>
        </pc:picChg>
        <pc:picChg chg="add del mod">
          <ac:chgData name="Mary Prashanthi Vongala" userId="ea73a2940e0e5735" providerId="LiveId" clId="{AA4C314D-41AE-4AD1-A21E-FC4B9A60D318}" dt="2023-10-18T00:08:37.049" v="118"/>
          <ac:picMkLst>
            <pc:docMk/>
            <pc:sldMk cId="0" sldId="256"/>
            <ac:picMk id="88" creationId="{08796D45-A215-BB84-2552-5A80B49DE041}"/>
          </ac:picMkLst>
        </pc:picChg>
      </pc:sldChg>
      <pc:sldChg chg="addSp delSp modSp modTransition modAnim">
        <pc:chgData name="Mary Prashanthi Vongala" userId="ea73a2940e0e5735" providerId="LiveId" clId="{AA4C314D-41AE-4AD1-A21E-FC4B9A60D318}" dt="2023-10-18T00:46:18.721" v="144"/>
        <pc:sldMkLst>
          <pc:docMk/>
          <pc:sldMk cId="0" sldId="257"/>
        </pc:sldMkLst>
        <pc:picChg chg="add del mod">
          <ac:chgData name="Mary Prashanthi Vongala" userId="ea73a2940e0e5735" providerId="LiveId" clId="{AA4C314D-41AE-4AD1-A21E-FC4B9A60D318}" dt="2023-10-18T00:12:12.065" v="121"/>
          <ac:picMkLst>
            <pc:docMk/>
            <pc:sldMk cId="0" sldId="257"/>
            <ac:picMk id="6" creationId="{03154EAA-9553-F678-5FD3-D8C9A2BC4B7C}"/>
          </ac:picMkLst>
        </pc:picChg>
        <pc:picChg chg="del mod">
          <ac:chgData name="Mary Prashanthi Vongala" userId="ea73a2940e0e5735" providerId="LiveId" clId="{AA4C314D-41AE-4AD1-A21E-FC4B9A60D318}" dt="2023-10-17T23:01:16.304" v="15"/>
          <ac:picMkLst>
            <pc:docMk/>
            <pc:sldMk cId="0" sldId="257"/>
            <ac:picMk id="7" creationId="{1650CD1E-1DE1-12E8-64F7-5817B12BE0AB}"/>
          </ac:picMkLst>
        </pc:picChg>
        <pc:picChg chg="add del mod">
          <ac:chgData name="Mary Prashanthi Vongala" userId="ea73a2940e0e5735" providerId="LiveId" clId="{AA4C314D-41AE-4AD1-A21E-FC4B9A60D318}" dt="2023-10-18T00:15:19.452" v="125"/>
          <ac:picMkLst>
            <pc:docMk/>
            <pc:sldMk cId="0" sldId="257"/>
            <ac:picMk id="7" creationId="{6284BF6D-1C69-25F7-BB82-EC9C2744A256}"/>
          </ac:picMkLst>
        </pc:picChg>
        <pc:picChg chg="add del mod">
          <ac:chgData name="Mary Prashanthi Vongala" userId="ea73a2940e0e5735" providerId="LiveId" clId="{AA4C314D-41AE-4AD1-A21E-FC4B9A60D318}" dt="2023-10-18T00:20:22.398" v="127"/>
          <ac:picMkLst>
            <pc:docMk/>
            <pc:sldMk cId="0" sldId="257"/>
            <ac:picMk id="9" creationId="{06F2CF1D-2D7C-1611-64F7-EF8F0403D938}"/>
          </ac:picMkLst>
        </pc:picChg>
        <pc:picChg chg="add del mod">
          <ac:chgData name="Mary Prashanthi Vongala" userId="ea73a2940e0e5735" providerId="LiveId" clId="{AA4C314D-41AE-4AD1-A21E-FC4B9A60D318}" dt="2023-10-18T00:21:51.337" v="129"/>
          <ac:picMkLst>
            <pc:docMk/>
            <pc:sldMk cId="0" sldId="257"/>
            <ac:picMk id="10" creationId="{AFF9A872-C953-11D8-1EAE-BE77144C8C52}"/>
          </ac:picMkLst>
        </pc:picChg>
        <pc:picChg chg="add del mod">
          <ac:chgData name="Mary Prashanthi Vongala" userId="ea73a2940e0e5735" providerId="LiveId" clId="{AA4C314D-41AE-4AD1-A21E-FC4B9A60D318}" dt="2023-10-18T00:22:26.090" v="131"/>
          <ac:picMkLst>
            <pc:docMk/>
            <pc:sldMk cId="0" sldId="257"/>
            <ac:picMk id="11" creationId="{2202569A-3CB1-540F-4C79-A98199DA7D6C}"/>
          </ac:picMkLst>
        </pc:picChg>
        <pc:picChg chg="add del mod">
          <ac:chgData name="Mary Prashanthi Vongala" userId="ea73a2940e0e5735" providerId="LiveId" clId="{AA4C314D-41AE-4AD1-A21E-FC4B9A60D318}" dt="2023-10-18T00:25:03.082" v="133"/>
          <ac:picMkLst>
            <pc:docMk/>
            <pc:sldMk cId="0" sldId="257"/>
            <ac:picMk id="12" creationId="{C983844B-A3D8-4FF1-4962-14698ACF46A8}"/>
          </ac:picMkLst>
        </pc:picChg>
        <pc:picChg chg="add del mod">
          <ac:chgData name="Mary Prashanthi Vongala" userId="ea73a2940e0e5735" providerId="LiveId" clId="{AA4C314D-41AE-4AD1-A21E-FC4B9A60D318}" dt="2023-10-17T23:06:07.671" v="17"/>
          <ac:picMkLst>
            <pc:docMk/>
            <pc:sldMk cId="0" sldId="257"/>
            <ac:picMk id="13" creationId="{8F1B4EF6-06EE-705D-8741-AC5E4E05AE37}"/>
          </ac:picMkLst>
        </pc:picChg>
        <pc:picChg chg="add del mod">
          <ac:chgData name="Mary Prashanthi Vongala" userId="ea73a2940e0e5735" providerId="LiveId" clId="{AA4C314D-41AE-4AD1-A21E-FC4B9A60D318}" dt="2023-10-17T23:10:11.508" v="20"/>
          <ac:picMkLst>
            <pc:docMk/>
            <pc:sldMk cId="0" sldId="257"/>
            <ac:picMk id="14" creationId="{FF1CA351-BAFF-0292-D632-577B3B4A2392}"/>
          </ac:picMkLst>
        </pc:picChg>
        <pc:picChg chg="add del mod">
          <ac:chgData name="Mary Prashanthi Vongala" userId="ea73a2940e0e5735" providerId="LiveId" clId="{AA4C314D-41AE-4AD1-A21E-FC4B9A60D318}" dt="2023-10-18T00:26:54.197" v="135"/>
          <ac:picMkLst>
            <pc:docMk/>
            <pc:sldMk cId="0" sldId="257"/>
            <ac:picMk id="15" creationId="{4108A5C1-7B26-0F6D-945A-3AA04DC4F974}"/>
          </ac:picMkLst>
        </pc:picChg>
        <pc:picChg chg="add del mod">
          <ac:chgData name="Mary Prashanthi Vongala" userId="ea73a2940e0e5735" providerId="LiveId" clId="{AA4C314D-41AE-4AD1-A21E-FC4B9A60D318}" dt="2023-10-18T00:29:29.522" v="137"/>
          <ac:picMkLst>
            <pc:docMk/>
            <pc:sldMk cId="0" sldId="257"/>
            <ac:picMk id="16" creationId="{C145828E-5002-3B23-52FF-9CA71BEC711D}"/>
          </ac:picMkLst>
        </pc:picChg>
        <pc:picChg chg="add del mod">
          <ac:chgData name="Mary Prashanthi Vongala" userId="ea73a2940e0e5735" providerId="LiveId" clId="{AA4C314D-41AE-4AD1-A21E-FC4B9A60D318}" dt="2023-10-17T23:18:05.191" v="40"/>
          <ac:picMkLst>
            <pc:docMk/>
            <pc:sldMk cId="0" sldId="257"/>
            <ac:picMk id="17" creationId="{21CEC21D-C785-C1F7-860F-7482E3D317A2}"/>
          </ac:picMkLst>
        </pc:picChg>
        <pc:picChg chg="add del mod">
          <ac:chgData name="Mary Prashanthi Vongala" userId="ea73a2940e0e5735" providerId="LiveId" clId="{AA4C314D-41AE-4AD1-A21E-FC4B9A60D318}" dt="2023-10-17T23:19:06.383" v="41"/>
          <ac:picMkLst>
            <pc:docMk/>
            <pc:sldMk cId="0" sldId="257"/>
            <ac:picMk id="18" creationId="{D98001A1-6EC6-C12F-A99C-AC3E627A9760}"/>
          </ac:picMkLst>
        </pc:picChg>
        <pc:picChg chg="add del mod">
          <ac:chgData name="Mary Prashanthi Vongala" userId="ea73a2940e0e5735" providerId="LiveId" clId="{AA4C314D-41AE-4AD1-A21E-FC4B9A60D318}" dt="2023-10-18T00:31:29.064" v="139"/>
          <ac:picMkLst>
            <pc:docMk/>
            <pc:sldMk cId="0" sldId="257"/>
            <ac:picMk id="19" creationId="{2CC8CE7B-1320-BF24-9EC4-64860BF64D6F}"/>
          </ac:picMkLst>
        </pc:picChg>
        <pc:picChg chg="add del mod">
          <ac:chgData name="Mary Prashanthi Vongala" userId="ea73a2940e0e5735" providerId="LiveId" clId="{AA4C314D-41AE-4AD1-A21E-FC4B9A60D318}" dt="2023-10-18T00:35:52.118" v="143"/>
          <ac:picMkLst>
            <pc:docMk/>
            <pc:sldMk cId="0" sldId="257"/>
            <ac:picMk id="20" creationId="{D7D74472-9742-034C-2C0E-5EC54F0038A5}"/>
          </ac:picMkLst>
        </pc:picChg>
        <pc:picChg chg="add del mod">
          <ac:chgData name="Mary Prashanthi Vongala" userId="ea73a2940e0e5735" providerId="LiveId" clId="{AA4C314D-41AE-4AD1-A21E-FC4B9A60D318}" dt="2023-10-18T00:46:18.721" v="144"/>
          <ac:picMkLst>
            <pc:docMk/>
            <pc:sldMk cId="0" sldId="257"/>
            <ac:picMk id="21" creationId="{0E8F9625-8153-69E0-100D-0B5357218473}"/>
          </ac:picMkLst>
        </pc:picChg>
        <pc:picChg chg="add del mod">
          <ac:chgData name="Mary Prashanthi Vongala" userId="ea73a2940e0e5735" providerId="LiveId" clId="{AA4C314D-41AE-4AD1-A21E-FC4B9A60D318}" dt="2023-10-17T23:21:58.593" v="47"/>
          <ac:picMkLst>
            <pc:docMk/>
            <pc:sldMk cId="0" sldId="257"/>
            <ac:picMk id="23" creationId="{FA055641-4253-48BF-2EB9-202AADC596B1}"/>
          </ac:picMkLst>
        </pc:picChg>
        <pc:picChg chg="add del mod">
          <ac:chgData name="Mary Prashanthi Vongala" userId="ea73a2940e0e5735" providerId="LiveId" clId="{AA4C314D-41AE-4AD1-A21E-FC4B9A60D318}" dt="2023-10-17T23:23:12.863" v="51"/>
          <ac:picMkLst>
            <pc:docMk/>
            <pc:sldMk cId="0" sldId="257"/>
            <ac:picMk id="24" creationId="{418C484D-FA41-93C4-D2B7-9F95CAF98D56}"/>
          </ac:picMkLst>
        </pc:picChg>
        <pc:picChg chg="add del mod">
          <ac:chgData name="Mary Prashanthi Vongala" userId="ea73a2940e0e5735" providerId="LiveId" clId="{AA4C314D-41AE-4AD1-A21E-FC4B9A60D318}" dt="2023-10-17T23:23:24.468" v="53"/>
          <ac:picMkLst>
            <pc:docMk/>
            <pc:sldMk cId="0" sldId="257"/>
            <ac:picMk id="27" creationId="{5D90DA38-9594-CD03-BCD5-EBFC64541F21}"/>
          </ac:picMkLst>
        </pc:picChg>
        <pc:picChg chg="add del mod">
          <ac:chgData name="Mary Prashanthi Vongala" userId="ea73a2940e0e5735" providerId="LiveId" clId="{AA4C314D-41AE-4AD1-A21E-FC4B9A60D318}" dt="2023-10-17T23:24:22.955" v="55"/>
          <ac:picMkLst>
            <pc:docMk/>
            <pc:sldMk cId="0" sldId="257"/>
            <ac:picMk id="30" creationId="{8F11695D-65D4-3FB2-2F63-4E142566E1D3}"/>
          </ac:picMkLst>
        </pc:picChg>
        <pc:picChg chg="add del mod">
          <ac:chgData name="Mary Prashanthi Vongala" userId="ea73a2940e0e5735" providerId="LiveId" clId="{AA4C314D-41AE-4AD1-A21E-FC4B9A60D318}" dt="2023-10-17T23:26:00.989" v="57"/>
          <ac:picMkLst>
            <pc:docMk/>
            <pc:sldMk cId="0" sldId="257"/>
            <ac:picMk id="33" creationId="{76A64D6A-5E55-DD09-2D8E-B309C1431523}"/>
          </ac:picMkLst>
        </pc:picChg>
        <pc:picChg chg="add del mod">
          <ac:chgData name="Mary Prashanthi Vongala" userId="ea73a2940e0e5735" providerId="LiveId" clId="{AA4C314D-41AE-4AD1-A21E-FC4B9A60D318}" dt="2023-10-17T23:27:59.919" v="59"/>
          <ac:picMkLst>
            <pc:docMk/>
            <pc:sldMk cId="0" sldId="257"/>
            <ac:picMk id="34" creationId="{5128256F-C27D-4BB1-0C3E-4BE5B6E8328F}"/>
          </ac:picMkLst>
        </pc:picChg>
        <pc:picChg chg="add del mod">
          <ac:chgData name="Mary Prashanthi Vongala" userId="ea73a2940e0e5735" providerId="LiveId" clId="{AA4C314D-41AE-4AD1-A21E-FC4B9A60D318}" dt="2023-10-17T23:51:13.686" v="64"/>
          <ac:picMkLst>
            <pc:docMk/>
            <pc:sldMk cId="0" sldId="257"/>
            <ac:picMk id="39" creationId="{0612333E-E418-0586-2805-0652C7A73614}"/>
          </ac:picMkLst>
        </pc:picChg>
        <pc:picChg chg="add del mod">
          <ac:chgData name="Mary Prashanthi Vongala" userId="ea73a2940e0e5735" providerId="LiveId" clId="{AA4C314D-41AE-4AD1-A21E-FC4B9A60D318}" dt="2023-10-17T23:51:53.937" v="92"/>
          <ac:picMkLst>
            <pc:docMk/>
            <pc:sldMk cId="0" sldId="257"/>
            <ac:picMk id="42" creationId="{1FCA2E11-6D51-F797-04E5-CA2425FABE41}"/>
          </ac:picMkLst>
        </pc:picChg>
        <pc:picChg chg="add del mod">
          <ac:chgData name="Mary Prashanthi Vongala" userId="ea73a2940e0e5735" providerId="LiveId" clId="{AA4C314D-41AE-4AD1-A21E-FC4B9A60D318}" dt="2023-10-17T23:55:05.361" v="99"/>
          <ac:picMkLst>
            <pc:docMk/>
            <pc:sldMk cId="0" sldId="257"/>
            <ac:picMk id="45" creationId="{01DD322F-0C2D-30EF-33AA-157A29886622}"/>
          </ac:picMkLst>
        </pc:picChg>
        <pc:picChg chg="add del mod">
          <ac:chgData name="Mary Prashanthi Vongala" userId="ea73a2940e0e5735" providerId="LiveId" clId="{AA4C314D-41AE-4AD1-A21E-FC4B9A60D318}" dt="2023-10-17T23:57:04.579" v="103"/>
          <ac:picMkLst>
            <pc:docMk/>
            <pc:sldMk cId="0" sldId="257"/>
            <ac:picMk id="46" creationId="{12149E76-CEF8-11A4-24E7-78C19CBD3DCB}"/>
          </ac:picMkLst>
        </pc:picChg>
        <pc:picChg chg="add del mod">
          <ac:chgData name="Mary Prashanthi Vongala" userId="ea73a2940e0e5735" providerId="LiveId" clId="{AA4C314D-41AE-4AD1-A21E-FC4B9A60D318}" dt="2023-10-17T23:58:32.090" v="105"/>
          <ac:picMkLst>
            <pc:docMk/>
            <pc:sldMk cId="0" sldId="257"/>
            <ac:picMk id="49" creationId="{68C24EBD-5342-C954-23DD-22A26F11B335}"/>
          </ac:picMkLst>
        </pc:picChg>
        <pc:picChg chg="add del mod">
          <ac:chgData name="Mary Prashanthi Vongala" userId="ea73a2940e0e5735" providerId="LiveId" clId="{AA4C314D-41AE-4AD1-A21E-FC4B9A60D318}" dt="2023-10-18T00:01:46.592" v="109"/>
          <ac:picMkLst>
            <pc:docMk/>
            <pc:sldMk cId="0" sldId="257"/>
            <ac:picMk id="50" creationId="{4A3AB093-2CD0-8518-B7ED-2F56C1D2DF66}"/>
          </ac:picMkLst>
        </pc:picChg>
        <pc:picChg chg="add del mod">
          <ac:chgData name="Mary Prashanthi Vongala" userId="ea73a2940e0e5735" providerId="LiveId" clId="{AA4C314D-41AE-4AD1-A21E-FC4B9A60D318}" dt="2023-10-18T00:04:49.760" v="113"/>
          <ac:picMkLst>
            <pc:docMk/>
            <pc:sldMk cId="0" sldId="257"/>
            <ac:picMk id="51" creationId="{6D349683-143E-1F10-C3BF-80EC0B896F7E}"/>
          </ac:picMkLst>
        </pc:picChg>
        <pc:picChg chg="add del mod">
          <ac:chgData name="Mary Prashanthi Vongala" userId="ea73a2940e0e5735" providerId="LiveId" clId="{AA4C314D-41AE-4AD1-A21E-FC4B9A60D318}" dt="2023-10-18T00:05:44.674" v="115"/>
          <ac:picMkLst>
            <pc:docMk/>
            <pc:sldMk cId="0" sldId="257"/>
            <ac:picMk id="52" creationId="{74C90F8D-F5C4-018F-08FB-FF99AA7440D6}"/>
          </ac:picMkLst>
        </pc:picChg>
        <pc:picChg chg="add del mod">
          <ac:chgData name="Mary Prashanthi Vongala" userId="ea73a2940e0e5735" providerId="LiveId" clId="{AA4C314D-41AE-4AD1-A21E-FC4B9A60D318}" dt="2023-10-18T00:08:07.949" v="117"/>
          <ac:picMkLst>
            <pc:docMk/>
            <pc:sldMk cId="0" sldId="257"/>
            <ac:picMk id="53" creationId="{E31D6FAE-FE77-3B52-4692-364D840F4A88}"/>
          </ac:picMkLst>
        </pc:picChg>
        <pc:picChg chg="add del mod">
          <ac:chgData name="Mary Prashanthi Vongala" userId="ea73a2940e0e5735" providerId="LiveId" clId="{AA4C314D-41AE-4AD1-A21E-FC4B9A60D318}" dt="2023-10-18T00:08:37.049" v="118"/>
          <ac:picMkLst>
            <pc:docMk/>
            <pc:sldMk cId="0" sldId="257"/>
            <ac:picMk id="54" creationId="{CDBA1E1C-0163-DB9E-92EB-5D96F4ED4B8A}"/>
          </ac:picMkLst>
        </pc:picChg>
      </pc:sldChg>
      <pc:sldChg chg="addSp delSp modSp modTransition modAnim">
        <pc:chgData name="Mary Prashanthi Vongala" userId="ea73a2940e0e5735" providerId="LiveId" clId="{AA4C314D-41AE-4AD1-A21E-FC4B9A60D318}" dt="2023-10-18T00:46:18.721" v="144"/>
        <pc:sldMkLst>
          <pc:docMk/>
          <pc:sldMk cId="0" sldId="258"/>
        </pc:sldMkLst>
        <pc:picChg chg="add del mod">
          <ac:chgData name="Mary Prashanthi Vongala" userId="ea73a2940e0e5735" providerId="LiveId" clId="{AA4C314D-41AE-4AD1-A21E-FC4B9A60D318}" dt="2023-10-17T23:06:07.671" v="17"/>
          <ac:picMkLst>
            <pc:docMk/>
            <pc:sldMk cId="0" sldId="258"/>
            <ac:picMk id="9" creationId="{4810723D-7099-6210-9FDF-9C846846886E}"/>
          </ac:picMkLst>
        </pc:picChg>
        <pc:picChg chg="add del mod">
          <ac:chgData name="Mary Prashanthi Vongala" userId="ea73a2940e0e5735" providerId="LiveId" clId="{AA4C314D-41AE-4AD1-A21E-FC4B9A60D318}" dt="2023-10-18T00:12:12.065" v="121"/>
          <ac:picMkLst>
            <pc:docMk/>
            <pc:sldMk cId="0" sldId="258"/>
            <ac:picMk id="14" creationId="{ADC2244E-F393-8581-2F03-048782AE5785}"/>
          </ac:picMkLst>
        </pc:picChg>
        <pc:picChg chg="add del mod">
          <ac:chgData name="Mary Prashanthi Vongala" userId="ea73a2940e0e5735" providerId="LiveId" clId="{AA4C314D-41AE-4AD1-A21E-FC4B9A60D318}" dt="2023-10-17T23:10:11.508" v="20"/>
          <ac:picMkLst>
            <pc:docMk/>
            <pc:sldMk cId="0" sldId="258"/>
            <ac:picMk id="14" creationId="{D4BB172D-FD2E-B6B4-08AE-7F2C49CD17BC}"/>
          </ac:picMkLst>
        </pc:picChg>
        <pc:picChg chg="del mod">
          <ac:chgData name="Mary Prashanthi Vongala" userId="ea73a2940e0e5735" providerId="LiveId" clId="{AA4C314D-41AE-4AD1-A21E-FC4B9A60D318}" dt="2023-10-17T23:01:16.304" v="15"/>
          <ac:picMkLst>
            <pc:docMk/>
            <pc:sldMk cId="0" sldId="258"/>
            <ac:picMk id="18" creationId="{E6DD319B-4E93-7842-2B55-E5B30B7AF8C3}"/>
          </ac:picMkLst>
        </pc:picChg>
        <pc:picChg chg="add del mod">
          <ac:chgData name="Mary Prashanthi Vongala" userId="ea73a2940e0e5735" providerId="LiveId" clId="{AA4C314D-41AE-4AD1-A21E-FC4B9A60D318}" dt="2023-10-17T23:20:12.296" v="42"/>
          <ac:picMkLst>
            <pc:docMk/>
            <pc:sldMk cId="0" sldId="258"/>
            <ac:picMk id="20" creationId="{053EE7E5-95D5-F594-F9CD-202D31E82098}"/>
          </ac:picMkLst>
        </pc:picChg>
        <pc:picChg chg="add del mod">
          <ac:chgData name="Mary Prashanthi Vongala" userId="ea73a2940e0e5735" providerId="LiveId" clId="{AA4C314D-41AE-4AD1-A21E-FC4B9A60D318}" dt="2023-10-18T00:15:19.452" v="125"/>
          <ac:picMkLst>
            <pc:docMk/>
            <pc:sldMk cId="0" sldId="258"/>
            <ac:picMk id="20" creationId="{EA5EF478-992C-2480-4DF1-D821A7C039E9}"/>
          </ac:picMkLst>
        </pc:picChg>
        <pc:picChg chg="add del mod">
          <ac:chgData name="Mary Prashanthi Vongala" userId="ea73a2940e0e5735" providerId="LiveId" clId="{AA4C314D-41AE-4AD1-A21E-FC4B9A60D318}" dt="2023-10-18T00:20:22.398" v="127"/>
          <ac:picMkLst>
            <pc:docMk/>
            <pc:sldMk cId="0" sldId="258"/>
            <ac:picMk id="22" creationId="{1427979F-5318-4E29-AA38-142C05984F03}"/>
          </ac:picMkLst>
        </pc:picChg>
        <pc:picChg chg="add del mod">
          <ac:chgData name="Mary Prashanthi Vongala" userId="ea73a2940e0e5735" providerId="LiveId" clId="{AA4C314D-41AE-4AD1-A21E-FC4B9A60D318}" dt="2023-10-18T00:21:51.337" v="129"/>
          <ac:picMkLst>
            <pc:docMk/>
            <pc:sldMk cId="0" sldId="258"/>
            <ac:picMk id="23" creationId="{2E66400C-E7AE-7201-51C6-B01AAF35E663}"/>
          </ac:picMkLst>
        </pc:picChg>
        <pc:picChg chg="add del mod">
          <ac:chgData name="Mary Prashanthi Vongala" userId="ea73a2940e0e5735" providerId="LiveId" clId="{AA4C314D-41AE-4AD1-A21E-FC4B9A60D318}" dt="2023-10-17T23:24:22.955" v="55"/>
          <ac:picMkLst>
            <pc:docMk/>
            <pc:sldMk cId="0" sldId="258"/>
            <ac:picMk id="23" creationId="{94552259-984D-E0AF-C0CF-C2E4DC908A07}"/>
          </ac:picMkLst>
        </pc:picChg>
        <pc:picChg chg="add del mod">
          <ac:chgData name="Mary Prashanthi Vongala" userId="ea73a2940e0e5735" providerId="LiveId" clId="{AA4C314D-41AE-4AD1-A21E-FC4B9A60D318}" dt="2023-10-18T00:25:03.082" v="133"/>
          <ac:picMkLst>
            <pc:docMk/>
            <pc:sldMk cId="0" sldId="258"/>
            <ac:picMk id="24" creationId="{73732F54-C41F-5685-11BF-61386BB50C7A}"/>
          </ac:picMkLst>
        </pc:picChg>
        <pc:picChg chg="add del mod">
          <ac:chgData name="Mary Prashanthi Vongala" userId="ea73a2940e0e5735" providerId="LiveId" clId="{AA4C314D-41AE-4AD1-A21E-FC4B9A60D318}" dt="2023-10-17T23:26:00.989" v="57"/>
          <ac:picMkLst>
            <pc:docMk/>
            <pc:sldMk cId="0" sldId="258"/>
            <ac:picMk id="24" creationId="{9ACE3C22-6F6D-84B5-311D-BBD89BD0AF54}"/>
          </ac:picMkLst>
        </pc:picChg>
        <pc:picChg chg="add del mod">
          <ac:chgData name="Mary Prashanthi Vongala" userId="ea73a2940e0e5735" providerId="LiveId" clId="{AA4C314D-41AE-4AD1-A21E-FC4B9A60D318}" dt="2023-10-18T00:29:29.522" v="137"/>
          <ac:picMkLst>
            <pc:docMk/>
            <pc:sldMk cId="0" sldId="258"/>
            <ac:picMk id="27" creationId="{3C09BC91-3C19-6918-F212-0C33360B88BB}"/>
          </ac:picMkLst>
        </pc:picChg>
        <pc:picChg chg="add del mod">
          <ac:chgData name="Mary Prashanthi Vongala" userId="ea73a2940e0e5735" providerId="LiveId" clId="{AA4C314D-41AE-4AD1-A21E-FC4B9A60D318}" dt="2023-10-17T23:27:56.456" v="58"/>
          <ac:picMkLst>
            <pc:docMk/>
            <pc:sldMk cId="0" sldId="258"/>
            <ac:picMk id="27" creationId="{5927B5B6-286E-6C26-22BF-5DD219F2F908}"/>
          </ac:picMkLst>
        </pc:picChg>
        <pc:picChg chg="add del mod">
          <ac:chgData name="Mary Prashanthi Vongala" userId="ea73a2940e0e5735" providerId="LiveId" clId="{AA4C314D-41AE-4AD1-A21E-FC4B9A60D318}" dt="2023-10-18T00:31:29.064" v="139"/>
          <ac:picMkLst>
            <pc:docMk/>
            <pc:sldMk cId="0" sldId="258"/>
            <ac:picMk id="28" creationId="{F489E285-6D9F-6EB7-9B07-CCFE060A5151}"/>
          </ac:picMkLst>
        </pc:picChg>
        <pc:picChg chg="add del mod">
          <ac:chgData name="Mary Prashanthi Vongala" userId="ea73a2940e0e5735" providerId="LiveId" clId="{AA4C314D-41AE-4AD1-A21E-FC4B9A60D318}" dt="2023-10-18T00:35:52.118" v="143"/>
          <ac:picMkLst>
            <pc:docMk/>
            <pc:sldMk cId="0" sldId="258"/>
            <ac:picMk id="29" creationId="{5473C637-6154-71BF-5F6A-FB7FF78E9CE3}"/>
          </ac:picMkLst>
        </pc:picChg>
        <pc:picChg chg="add del mod">
          <ac:chgData name="Mary Prashanthi Vongala" userId="ea73a2940e0e5735" providerId="LiveId" clId="{AA4C314D-41AE-4AD1-A21E-FC4B9A60D318}" dt="2023-10-18T00:46:18.721" v="144"/>
          <ac:picMkLst>
            <pc:docMk/>
            <pc:sldMk cId="0" sldId="258"/>
            <ac:picMk id="30" creationId="{73D36A20-A857-439B-4B21-23B463515426}"/>
          </ac:picMkLst>
        </pc:picChg>
        <pc:picChg chg="add del mod">
          <ac:chgData name="Mary Prashanthi Vongala" userId="ea73a2940e0e5735" providerId="LiveId" clId="{AA4C314D-41AE-4AD1-A21E-FC4B9A60D318}" dt="2023-10-17T23:51:53.937" v="92"/>
          <ac:picMkLst>
            <pc:docMk/>
            <pc:sldMk cId="0" sldId="258"/>
            <ac:picMk id="31" creationId="{0216F9F7-F1D5-2533-6DDE-8B91034D3308}"/>
          </ac:picMkLst>
        </pc:picChg>
        <pc:picChg chg="add del mod">
          <ac:chgData name="Mary Prashanthi Vongala" userId="ea73a2940e0e5735" providerId="LiveId" clId="{AA4C314D-41AE-4AD1-A21E-FC4B9A60D318}" dt="2023-10-17T23:57:04.579" v="103"/>
          <ac:picMkLst>
            <pc:docMk/>
            <pc:sldMk cId="0" sldId="258"/>
            <ac:picMk id="34" creationId="{378B63DE-F937-1229-DAE1-CACEDC5A94B2}"/>
          </ac:picMkLst>
        </pc:picChg>
        <pc:picChg chg="add del mod">
          <ac:chgData name="Mary Prashanthi Vongala" userId="ea73a2940e0e5735" providerId="LiveId" clId="{AA4C314D-41AE-4AD1-A21E-FC4B9A60D318}" dt="2023-10-17T23:58:32.090" v="105"/>
          <ac:picMkLst>
            <pc:docMk/>
            <pc:sldMk cId="0" sldId="258"/>
            <ac:picMk id="37" creationId="{B9F80334-2AB4-3790-9D51-DD3E9CD26163}"/>
          </ac:picMkLst>
        </pc:picChg>
        <pc:picChg chg="add del mod">
          <ac:chgData name="Mary Prashanthi Vongala" userId="ea73a2940e0e5735" providerId="LiveId" clId="{AA4C314D-41AE-4AD1-A21E-FC4B9A60D318}" dt="2023-10-18T00:01:46.592" v="109"/>
          <ac:picMkLst>
            <pc:docMk/>
            <pc:sldMk cId="0" sldId="258"/>
            <ac:picMk id="38" creationId="{B2A3A0C9-F212-0EE2-68B6-BD03FA8D3601}"/>
          </ac:picMkLst>
        </pc:picChg>
        <pc:picChg chg="add del mod">
          <ac:chgData name="Mary Prashanthi Vongala" userId="ea73a2940e0e5735" providerId="LiveId" clId="{AA4C314D-41AE-4AD1-A21E-FC4B9A60D318}" dt="2023-10-18T00:04:49.760" v="113"/>
          <ac:picMkLst>
            <pc:docMk/>
            <pc:sldMk cId="0" sldId="258"/>
            <ac:picMk id="39" creationId="{05E66957-BDDB-ABD3-3DF7-44E27ACA58F0}"/>
          </ac:picMkLst>
        </pc:picChg>
        <pc:picChg chg="add del mod">
          <ac:chgData name="Mary Prashanthi Vongala" userId="ea73a2940e0e5735" providerId="LiveId" clId="{AA4C314D-41AE-4AD1-A21E-FC4B9A60D318}" dt="2023-10-18T00:05:44.674" v="115"/>
          <ac:picMkLst>
            <pc:docMk/>
            <pc:sldMk cId="0" sldId="258"/>
            <ac:picMk id="40" creationId="{2135C059-F6D6-153F-775B-13352EA4630A}"/>
          </ac:picMkLst>
        </pc:picChg>
        <pc:picChg chg="add del mod">
          <ac:chgData name="Mary Prashanthi Vongala" userId="ea73a2940e0e5735" providerId="LiveId" clId="{AA4C314D-41AE-4AD1-A21E-FC4B9A60D318}" dt="2023-10-18T00:08:07.949" v="117"/>
          <ac:picMkLst>
            <pc:docMk/>
            <pc:sldMk cId="0" sldId="258"/>
            <ac:picMk id="41" creationId="{369EEA35-A176-CAF0-1C9E-FBC2B2A21F1D}"/>
          </ac:picMkLst>
        </pc:picChg>
        <pc:picChg chg="add del mod">
          <ac:chgData name="Mary Prashanthi Vongala" userId="ea73a2940e0e5735" providerId="LiveId" clId="{AA4C314D-41AE-4AD1-A21E-FC4B9A60D318}" dt="2023-10-18T00:08:37.049" v="118"/>
          <ac:picMkLst>
            <pc:docMk/>
            <pc:sldMk cId="0" sldId="258"/>
            <ac:picMk id="44" creationId="{7FD85911-63FE-F94A-EF26-42C2D3598E26}"/>
          </ac:picMkLst>
        </pc:picChg>
      </pc:sldChg>
      <pc:sldChg chg="addSp delSp modSp mod ord modTransition modAnim">
        <pc:chgData name="Mary Prashanthi Vongala" userId="ea73a2940e0e5735" providerId="LiveId" clId="{AA4C314D-41AE-4AD1-A21E-FC4B9A60D318}" dt="2023-10-18T00:46:18.721" v="144"/>
        <pc:sldMkLst>
          <pc:docMk/>
          <pc:sldMk cId="0" sldId="259"/>
        </pc:sldMkLst>
        <pc:spChg chg="mod">
          <ac:chgData name="Mary Prashanthi Vongala" userId="ea73a2940e0e5735" providerId="LiveId" clId="{AA4C314D-41AE-4AD1-A21E-FC4B9A60D318}" dt="2023-10-17T23:51:48.714" v="91" actId="20577"/>
          <ac:spMkLst>
            <pc:docMk/>
            <pc:sldMk cId="0" sldId="259"/>
            <ac:spMk id="16" creationId="{9F6B27C9-A70D-1A61-3403-8BDA33ABA8B8}"/>
          </ac:spMkLst>
        </pc:spChg>
        <pc:picChg chg="add del mod">
          <ac:chgData name="Mary Prashanthi Vongala" userId="ea73a2940e0e5735" providerId="LiveId" clId="{AA4C314D-41AE-4AD1-A21E-FC4B9A60D318}" dt="2023-10-18T00:15:19.452" v="125"/>
          <ac:picMkLst>
            <pc:docMk/>
            <pc:sldMk cId="0" sldId="259"/>
            <ac:picMk id="7" creationId="{1444E99F-1C84-2DF8-66A9-1C57D0936A79}"/>
          </ac:picMkLst>
        </pc:picChg>
        <pc:picChg chg="add del mod">
          <ac:chgData name="Mary Prashanthi Vongala" userId="ea73a2940e0e5735" providerId="LiveId" clId="{AA4C314D-41AE-4AD1-A21E-FC4B9A60D318}" dt="2023-10-17T23:10:11.508" v="20"/>
          <ac:picMkLst>
            <pc:docMk/>
            <pc:sldMk cId="0" sldId="259"/>
            <ac:picMk id="7" creationId="{B4A08346-4F59-ED50-638F-8BA2128B1265}"/>
          </ac:picMkLst>
        </pc:picChg>
        <pc:picChg chg="add del mod">
          <ac:chgData name="Mary Prashanthi Vongala" userId="ea73a2940e0e5735" providerId="LiveId" clId="{AA4C314D-41AE-4AD1-A21E-FC4B9A60D318}" dt="2023-10-17T23:51:13.686" v="64"/>
          <ac:picMkLst>
            <pc:docMk/>
            <pc:sldMk cId="0" sldId="259"/>
            <ac:picMk id="9" creationId="{AFEAD4DA-1212-89F7-D1F7-EE69EAAC5F66}"/>
          </ac:picMkLst>
        </pc:picChg>
        <pc:picChg chg="add del mod">
          <ac:chgData name="Mary Prashanthi Vongala" userId="ea73a2940e0e5735" providerId="LiveId" clId="{AA4C314D-41AE-4AD1-A21E-FC4B9A60D318}" dt="2023-10-18T00:20:22.398" v="127"/>
          <ac:picMkLst>
            <pc:docMk/>
            <pc:sldMk cId="0" sldId="259"/>
            <ac:picMk id="10" creationId="{1235B0CC-5F8B-0D89-61DC-71916841478A}"/>
          </ac:picMkLst>
        </pc:picChg>
        <pc:picChg chg="add del mod">
          <ac:chgData name="Mary Prashanthi Vongala" userId="ea73a2940e0e5735" providerId="LiveId" clId="{AA4C314D-41AE-4AD1-A21E-FC4B9A60D318}" dt="2023-10-18T00:25:03.082" v="133"/>
          <ac:picMkLst>
            <pc:docMk/>
            <pc:sldMk cId="0" sldId="259"/>
            <ac:picMk id="11" creationId="{0D2F1B21-D5CD-FCDC-872A-2469672CF61E}"/>
          </ac:picMkLst>
        </pc:picChg>
        <pc:picChg chg="add del mod">
          <ac:chgData name="Mary Prashanthi Vongala" userId="ea73a2940e0e5735" providerId="LiveId" clId="{AA4C314D-41AE-4AD1-A21E-FC4B9A60D318}" dt="2023-10-18T00:29:29.522" v="137"/>
          <ac:picMkLst>
            <pc:docMk/>
            <pc:sldMk cId="0" sldId="259"/>
            <ac:picMk id="12" creationId="{2F1FC82D-4911-FB54-0E9F-CA66D9AC3D44}"/>
          </ac:picMkLst>
        </pc:picChg>
        <pc:picChg chg="add del mod">
          <ac:chgData name="Mary Prashanthi Vongala" userId="ea73a2940e0e5735" providerId="LiveId" clId="{AA4C314D-41AE-4AD1-A21E-FC4B9A60D318}" dt="2023-10-17T23:51:53.937" v="92"/>
          <ac:picMkLst>
            <pc:docMk/>
            <pc:sldMk cId="0" sldId="259"/>
            <ac:picMk id="12" creationId="{80E4FFF3-3CEB-CC86-E9C6-BF8E666934CB}"/>
          </ac:picMkLst>
        </pc:picChg>
        <pc:picChg chg="add del mod">
          <ac:chgData name="Mary Prashanthi Vongala" userId="ea73a2940e0e5735" providerId="LiveId" clId="{AA4C314D-41AE-4AD1-A21E-FC4B9A60D318}" dt="2023-10-18T00:31:29.064" v="139"/>
          <ac:picMkLst>
            <pc:docMk/>
            <pc:sldMk cId="0" sldId="259"/>
            <ac:picMk id="13" creationId="{2E023DAB-0328-CA0E-FC98-143AF3A96F81}"/>
          </ac:picMkLst>
        </pc:picChg>
        <pc:picChg chg="add del mod">
          <ac:chgData name="Mary Prashanthi Vongala" userId="ea73a2940e0e5735" providerId="LiveId" clId="{AA4C314D-41AE-4AD1-A21E-FC4B9A60D318}" dt="2023-10-18T00:35:52.118" v="143"/>
          <ac:picMkLst>
            <pc:docMk/>
            <pc:sldMk cId="0" sldId="259"/>
            <ac:picMk id="14" creationId="{34BA6C3E-EB6D-3164-9BBB-5B97127C6A34}"/>
          </ac:picMkLst>
        </pc:picChg>
        <pc:picChg chg="add del mod">
          <ac:chgData name="Mary Prashanthi Vongala" userId="ea73a2940e0e5735" providerId="LiveId" clId="{AA4C314D-41AE-4AD1-A21E-FC4B9A60D318}" dt="2023-10-18T00:46:18.721" v="144"/>
          <ac:picMkLst>
            <pc:docMk/>
            <pc:sldMk cId="0" sldId="259"/>
            <ac:picMk id="17" creationId="{B2ED83EB-DFAF-7485-3C15-85549F002A4C}"/>
          </ac:picMkLst>
        </pc:picChg>
        <pc:picChg chg="add del mod">
          <ac:chgData name="Mary Prashanthi Vongala" userId="ea73a2940e0e5735" providerId="LiveId" clId="{AA4C314D-41AE-4AD1-A21E-FC4B9A60D318}" dt="2023-10-17T23:58:32.090" v="105"/>
          <ac:picMkLst>
            <pc:docMk/>
            <pc:sldMk cId="0" sldId="259"/>
            <ac:picMk id="18" creationId="{73117CBF-1C92-A23C-61BC-660DCEE59A26}"/>
          </ac:picMkLst>
        </pc:picChg>
        <pc:picChg chg="add del mod">
          <ac:chgData name="Mary Prashanthi Vongala" userId="ea73a2940e0e5735" providerId="LiveId" clId="{AA4C314D-41AE-4AD1-A21E-FC4B9A60D318}" dt="2023-10-18T00:00:08.134" v="107"/>
          <ac:picMkLst>
            <pc:docMk/>
            <pc:sldMk cId="0" sldId="259"/>
            <ac:picMk id="21" creationId="{EEEB1FEC-EABE-19D0-D5D3-7623B84BCDA1}"/>
          </ac:picMkLst>
        </pc:picChg>
        <pc:picChg chg="add del mod">
          <ac:chgData name="Mary Prashanthi Vongala" userId="ea73a2940e0e5735" providerId="LiveId" clId="{AA4C314D-41AE-4AD1-A21E-FC4B9A60D318}" dt="2023-10-18T00:01:46.592" v="109"/>
          <ac:picMkLst>
            <pc:docMk/>
            <pc:sldMk cId="0" sldId="259"/>
            <ac:picMk id="24" creationId="{11867C4E-04EF-4B2B-9EA0-F74FC26B568E}"/>
          </ac:picMkLst>
        </pc:picChg>
        <pc:picChg chg="add del mod">
          <ac:chgData name="Mary Prashanthi Vongala" userId="ea73a2940e0e5735" providerId="LiveId" clId="{AA4C314D-41AE-4AD1-A21E-FC4B9A60D318}" dt="2023-10-18T00:04:49.760" v="113"/>
          <ac:picMkLst>
            <pc:docMk/>
            <pc:sldMk cId="0" sldId="259"/>
            <ac:picMk id="27" creationId="{9659FE61-3EBD-6221-30F0-6929CE7B695B}"/>
          </ac:picMkLst>
        </pc:picChg>
        <pc:picChg chg="add del mod">
          <ac:chgData name="Mary Prashanthi Vongala" userId="ea73a2940e0e5735" providerId="LiveId" clId="{AA4C314D-41AE-4AD1-A21E-FC4B9A60D318}" dt="2023-10-18T00:08:07.949" v="117"/>
          <ac:picMkLst>
            <pc:docMk/>
            <pc:sldMk cId="0" sldId="259"/>
            <ac:picMk id="30" creationId="{38268DDB-DCB5-982B-BDE3-6E67CFC686CF}"/>
          </ac:picMkLst>
        </pc:picChg>
        <pc:picChg chg="add del mod">
          <ac:chgData name="Mary Prashanthi Vongala" userId="ea73a2940e0e5735" providerId="LiveId" clId="{AA4C314D-41AE-4AD1-A21E-FC4B9A60D318}" dt="2023-10-18T00:08:37.049" v="118"/>
          <ac:picMkLst>
            <pc:docMk/>
            <pc:sldMk cId="0" sldId="259"/>
            <ac:picMk id="31" creationId="{938B5DC6-9ADE-5D01-4476-B8F834CE2A93}"/>
          </ac:picMkLst>
        </pc:picChg>
      </pc:sldChg>
      <pc:sldChg chg="addSp delSp modSp mod modTransition modAnim">
        <pc:chgData name="Mary Prashanthi Vongala" userId="ea73a2940e0e5735" providerId="LiveId" clId="{AA4C314D-41AE-4AD1-A21E-FC4B9A60D318}" dt="2023-10-18T00:46:18.721" v="144"/>
        <pc:sldMkLst>
          <pc:docMk/>
          <pc:sldMk cId="0" sldId="260"/>
        </pc:sldMkLst>
        <pc:spChg chg="mod">
          <ac:chgData name="Mary Prashanthi Vongala" userId="ea73a2940e0e5735" providerId="LiveId" clId="{AA4C314D-41AE-4AD1-A21E-FC4B9A60D318}" dt="2023-10-17T23:15:13.698" v="33" actId="20577"/>
          <ac:spMkLst>
            <pc:docMk/>
            <pc:sldMk cId="0" sldId="260"/>
            <ac:spMk id="6" creationId="{5CEB7F22-9FA9-77FF-BFB8-CABF92DB417F}"/>
          </ac:spMkLst>
        </pc:spChg>
        <pc:picChg chg="add del mod">
          <ac:chgData name="Mary Prashanthi Vongala" userId="ea73a2940e0e5735" providerId="LiveId" clId="{AA4C314D-41AE-4AD1-A21E-FC4B9A60D318}" dt="2023-10-18T00:20:22.398" v="127"/>
          <ac:picMkLst>
            <pc:docMk/>
            <pc:sldMk cId="0" sldId="260"/>
            <ac:picMk id="4" creationId="{51356C39-FCD6-4CDE-2E9F-9FE93015BED4}"/>
          </ac:picMkLst>
        </pc:picChg>
        <pc:picChg chg="add del mod">
          <ac:chgData name="Mary Prashanthi Vongala" userId="ea73a2940e0e5735" providerId="LiveId" clId="{AA4C314D-41AE-4AD1-A21E-FC4B9A60D318}" dt="2023-10-17T23:06:07.671" v="17"/>
          <ac:picMkLst>
            <pc:docMk/>
            <pc:sldMk cId="0" sldId="260"/>
            <ac:picMk id="4" creationId="{9CEDFE44-C79B-A0E9-128F-B7120BF9396E}"/>
          </ac:picMkLst>
        </pc:picChg>
        <pc:picChg chg="add del mod">
          <ac:chgData name="Mary Prashanthi Vongala" userId="ea73a2940e0e5735" providerId="LiveId" clId="{AA4C314D-41AE-4AD1-A21E-FC4B9A60D318}" dt="2023-10-18T00:25:03.082" v="133"/>
          <ac:picMkLst>
            <pc:docMk/>
            <pc:sldMk cId="0" sldId="260"/>
            <ac:picMk id="9" creationId="{389A4E0F-A798-4A9B-6BCA-C69969D767EC}"/>
          </ac:picMkLst>
        </pc:picChg>
        <pc:picChg chg="add del mod">
          <ac:chgData name="Mary Prashanthi Vongala" userId="ea73a2940e0e5735" providerId="LiveId" clId="{AA4C314D-41AE-4AD1-A21E-FC4B9A60D318}" dt="2023-10-17T23:10:11.508" v="20"/>
          <ac:picMkLst>
            <pc:docMk/>
            <pc:sldMk cId="0" sldId="260"/>
            <ac:picMk id="9" creationId="{D0063983-7E06-936E-2AE6-BD7D88AAF566}"/>
          </ac:picMkLst>
        </pc:picChg>
        <pc:picChg chg="add del mod">
          <ac:chgData name="Mary Prashanthi Vongala" userId="ea73a2940e0e5735" providerId="LiveId" clId="{AA4C314D-41AE-4AD1-A21E-FC4B9A60D318}" dt="2023-10-18T00:29:29.522" v="137"/>
          <ac:picMkLst>
            <pc:docMk/>
            <pc:sldMk cId="0" sldId="260"/>
            <ac:picMk id="10" creationId="{305842DB-8A2B-2928-E808-CD032F455AB4}"/>
          </ac:picMkLst>
        </pc:picChg>
        <pc:picChg chg="add del mod">
          <ac:chgData name="Mary Prashanthi Vongala" userId="ea73a2940e0e5735" providerId="LiveId" clId="{AA4C314D-41AE-4AD1-A21E-FC4B9A60D318}" dt="2023-10-18T00:31:29.064" v="139"/>
          <ac:picMkLst>
            <pc:docMk/>
            <pc:sldMk cId="0" sldId="260"/>
            <ac:picMk id="11" creationId="{7F2A2BD2-AFBE-93F0-2850-420379EF8FF2}"/>
          </ac:picMkLst>
        </pc:picChg>
        <pc:picChg chg="add del mod">
          <ac:chgData name="Mary Prashanthi Vongala" userId="ea73a2940e0e5735" providerId="LiveId" clId="{AA4C314D-41AE-4AD1-A21E-FC4B9A60D318}" dt="2023-10-18T00:08:07.949" v="117"/>
          <ac:picMkLst>
            <pc:docMk/>
            <pc:sldMk cId="0" sldId="260"/>
            <ac:picMk id="12" creationId="{836A20BC-9695-ED9F-5223-C5CFB6DBB805}"/>
          </ac:picMkLst>
        </pc:picChg>
        <pc:picChg chg="add del mod">
          <ac:chgData name="Mary Prashanthi Vongala" userId="ea73a2940e0e5735" providerId="LiveId" clId="{AA4C314D-41AE-4AD1-A21E-FC4B9A60D318}" dt="2023-10-18T00:35:52.118" v="143"/>
          <ac:picMkLst>
            <pc:docMk/>
            <pc:sldMk cId="0" sldId="260"/>
            <ac:picMk id="14" creationId="{7C1A2AEE-D8D6-7E40-9E60-F8C3CCB48375}"/>
          </ac:picMkLst>
        </pc:picChg>
        <pc:picChg chg="add del mod">
          <ac:chgData name="Mary Prashanthi Vongala" userId="ea73a2940e0e5735" providerId="LiveId" clId="{AA4C314D-41AE-4AD1-A21E-FC4B9A60D318}" dt="2023-10-18T00:08:37.049" v="118"/>
          <ac:picMkLst>
            <pc:docMk/>
            <pc:sldMk cId="0" sldId="260"/>
            <ac:picMk id="15" creationId="{B86266BE-8F98-36F5-AD2E-6E05F19191DA}"/>
          </ac:picMkLst>
        </pc:picChg>
        <pc:picChg chg="add del mod">
          <ac:chgData name="Mary Prashanthi Vongala" userId="ea73a2940e0e5735" providerId="LiveId" clId="{AA4C314D-41AE-4AD1-A21E-FC4B9A60D318}" dt="2023-10-18T00:46:18.721" v="144"/>
          <ac:picMkLst>
            <pc:docMk/>
            <pc:sldMk cId="0" sldId="260"/>
            <ac:picMk id="17" creationId="{FEB5F29A-2FB6-5A7B-178B-D0B429B952E7}"/>
          </ac:picMkLst>
        </pc:picChg>
      </pc:sldChg>
      <pc:sldChg chg="addSp delSp modSp mod modTransition modAnim">
        <pc:chgData name="Mary Prashanthi Vongala" userId="ea73a2940e0e5735" providerId="LiveId" clId="{AA4C314D-41AE-4AD1-A21E-FC4B9A60D318}" dt="2023-10-18T00:47:04.939" v="156" actId="1076"/>
        <pc:sldMkLst>
          <pc:docMk/>
          <pc:sldMk cId="0" sldId="263"/>
        </pc:sldMkLst>
        <pc:spChg chg="mod">
          <ac:chgData name="Mary Prashanthi Vongala" userId="ea73a2940e0e5735" providerId="LiveId" clId="{AA4C314D-41AE-4AD1-A21E-FC4B9A60D318}" dt="2023-10-18T00:47:04.939" v="156" actId="1076"/>
          <ac:spMkLst>
            <pc:docMk/>
            <pc:sldMk cId="0" sldId="263"/>
            <ac:spMk id="2" creationId="{00000000-0000-0000-0000-000000000000}"/>
          </ac:spMkLst>
        </pc:spChg>
        <pc:picChg chg="add del mod">
          <ac:chgData name="Mary Prashanthi Vongala" userId="ea73a2940e0e5735" providerId="LiveId" clId="{AA4C314D-41AE-4AD1-A21E-FC4B9A60D318}" dt="2023-10-18T00:35:52.118" v="143"/>
          <ac:picMkLst>
            <pc:docMk/>
            <pc:sldMk cId="0" sldId="263"/>
            <ac:picMk id="23" creationId="{3246DBCD-1CE4-4518-89A4-2E8316D87CDC}"/>
          </ac:picMkLst>
        </pc:picChg>
        <pc:picChg chg="add del mod">
          <ac:chgData name="Mary Prashanthi Vongala" userId="ea73a2940e0e5735" providerId="LiveId" clId="{AA4C314D-41AE-4AD1-A21E-FC4B9A60D318}" dt="2023-10-17T23:10:11.508" v="20"/>
          <ac:picMkLst>
            <pc:docMk/>
            <pc:sldMk cId="0" sldId="263"/>
            <ac:picMk id="23" creationId="{406C0377-6A4D-CDE0-6BA1-3EC24454947B}"/>
          </ac:picMkLst>
        </pc:picChg>
        <pc:picChg chg="add del mod">
          <ac:chgData name="Mary Prashanthi Vongala" userId="ea73a2940e0e5735" providerId="LiveId" clId="{AA4C314D-41AE-4AD1-A21E-FC4B9A60D318}" dt="2023-10-18T00:46:18.721" v="144"/>
          <ac:picMkLst>
            <pc:docMk/>
            <pc:sldMk cId="0" sldId="263"/>
            <ac:picMk id="24" creationId="{8383474A-6177-4F46-A463-06D921230547}"/>
          </ac:picMkLst>
        </pc:picChg>
        <pc:picChg chg="add del mod">
          <ac:chgData name="Mary Prashanthi Vongala" userId="ea73a2940e0e5735" providerId="LiveId" clId="{AA4C314D-41AE-4AD1-A21E-FC4B9A60D318}" dt="2023-10-18T00:08:37.049" v="118"/>
          <ac:picMkLst>
            <pc:docMk/>
            <pc:sldMk cId="0" sldId="263"/>
            <ac:picMk id="25" creationId="{CC1D779B-A565-2CB6-4701-0B187ECAC7B2}"/>
          </ac:picMkLst>
        </pc:picChg>
      </pc:sldChg>
      <pc:sldChg chg="addSp delSp modSp mod modTransition modAnim">
        <pc:chgData name="Mary Prashanthi Vongala" userId="ea73a2940e0e5735" providerId="LiveId" clId="{AA4C314D-41AE-4AD1-A21E-FC4B9A60D318}" dt="2023-10-18T00:51:56.581" v="157" actId="21"/>
        <pc:sldMkLst>
          <pc:docMk/>
          <pc:sldMk cId="3562857716" sldId="266"/>
        </pc:sldMkLst>
        <pc:picChg chg="add del mod">
          <ac:chgData name="Mary Prashanthi Vongala" userId="ea73a2940e0e5735" providerId="LiveId" clId="{AA4C314D-41AE-4AD1-A21E-FC4B9A60D318}" dt="2023-10-17T23:10:11.508" v="20"/>
          <ac:picMkLst>
            <pc:docMk/>
            <pc:sldMk cId="3562857716" sldId="266"/>
            <ac:picMk id="3" creationId="{D85B1BDA-D3CC-01E4-8E7A-202A54A4F216}"/>
          </ac:picMkLst>
        </pc:picChg>
        <pc:picChg chg="add del mod">
          <ac:chgData name="Mary Prashanthi Vongala" userId="ea73a2940e0e5735" providerId="LiveId" clId="{AA4C314D-41AE-4AD1-A21E-FC4B9A60D318}" dt="2023-10-18T00:51:56.581" v="157" actId="21"/>
          <ac:picMkLst>
            <pc:docMk/>
            <pc:sldMk cId="3562857716" sldId="266"/>
            <ac:picMk id="5" creationId="{12E8A4BF-C304-3D5F-C105-9C3AEADAFEF0}"/>
          </ac:picMkLst>
        </pc:picChg>
        <pc:picChg chg="add del mod">
          <ac:chgData name="Mary Prashanthi Vongala" userId="ea73a2940e0e5735" providerId="LiveId" clId="{AA4C314D-41AE-4AD1-A21E-FC4B9A60D318}" dt="2023-10-18T00:08:37.049" v="118"/>
          <ac:picMkLst>
            <pc:docMk/>
            <pc:sldMk cId="3562857716" sldId="266"/>
            <ac:picMk id="8" creationId="{15F1D4C9-C448-B0CE-5744-D645CA545C70}"/>
          </ac:picMkLst>
        </pc:picChg>
        <pc:picChg chg="del mod">
          <ac:chgData name="Mary Prashanthi Vongala" userId="ea73a2940e0e5735" providerId="LiveId" clId="{AA4C314D-41AE-4AD1-A21E-FC4B9A60D318}" dt="2023-10-17T23:06:07.671" v="17"/>
          <ac:picMkLst>
            <pc:docMk/>
            <pc:sldMk cId="3562857716" sldId="266"/>
            <ac:picMk id="9" creationId="{233250BD-B245-3C95-AED3-05D60A3A968B}"/>
          </ac:picMkLst>
        </pc:picChg>
      </pc:sldChg>
      <pc:sldChg chg="addSp delSp modSp modTransition modAnim">
        <pc:chgData name="Mary Prashanthi Vongala" userId="ea73a2940e0e5735" providerId="LiveId" clId="{AA4C314D-41AE-4AD1-A21E-FC4B9A60D318}" dt="2023-10-18T00:46:18.721" v="144"/>
        <pc:sldMkLst>
          <pc:docMk/>
          <pc:sldMk cId="0" sldId="267"/>
        </pc:sldMkLst>
        <pc:picChg chg="add del mod">
          <ac:chgData name="Mary Prashanthi Vongala" userId="ea73a2940e0e5735" providerId="LiveId" clId="{AA4C314D-41AE-4AD1-A21E-FC4B9A60D318}" dt="2023-10-17T23:10:11.508" v="20"/>
          <ac:picMkLst>
            <pc:docMk/>
            <pc:sldMk cId="0" sldId="267"/>
            <ac:picMk id="4" creationId="{129AD3CC-754D-236E-5A42-84C2A2A7869C}"/>
          </ac:picMkLst>
        </pc:picChg>
        <pc:picChg chg="add del mod">
          <ac:chgData name="Mary Prashanthi Vongala" userId="ea73a2940e0e5735" providerId="LiveId" clId="{AA4C314D-41AE-4AD1-A21E-FC4B9A60D318}" dt="2023-10-18T00:25:03.082" v="133"/>
          <ac:picMkLst>
            <pc:docMk/>
            <pc:sldMk cId="0" sldId="267"/>
            <ac:picMk id="4" creationId="{DBF65BC3-70A0-A73C-A435-BA99DC7DF805}"/>
          </ac:picMkLst>
        </pc:picChg>
        <pc:picChg chg="add del mod">
          <ac:chgData name="Mary Prashanthi Vongala" userId="ea73a2940e0e5735" providerId="LiveId" clId="{AA4C314D-41AE-4AD1-A21E-FC4B9A60D318}" dt="2023-10-18T00:35:52.118" v="143"/>
          <ac:picMkLst>
            <pc:docMk/>
            <pc:sldMk cId="0" sldId="267"/>
            <ac:picMk id="5" creationId="{9129926A-309C-8CFF-4F41-9868C5A5CF1A}"/>
          </ac:picMkLst>
        </pc:picChg>
        <pc:picChg chg="add del mod">
          <ac:chgData name="Mary Prashanthi Vongala" userId="ea73a2940e0e5735" providerId="LiveId" clId="{AA4C314D-41AE-4AD1-A21E-FC4B9A60D318}" dt="2023-10-18T00:08:37.049" v="118"/>
          <ac:picMkLst>
            <pc:docMk/>
            <pc:sldMk cId="0" sldId="267"/>
            <ac:picMk id="6" creationId="{2C7019FB-D08E-7C9F-5F85-D48D752A4AB5}"/>
          </ac:picMkLst>
        </pc:picChg>
        <pc:picChg chg="add del mod">
          <ac:chgData name="Mary Prashanthi Vongala" userId="ea73a2940e0e5735" providerId="LiveId" clId="{AA4C314D-41AE-4AD1-A21E-FC4B9A60D318}" dt="2023-10-18T00:46:18.721" v="144"/>
          <ac:picMkLst>
            <pc:docMk/>
            <pc:sldMk cId="0" sldId="267"/>
            <ac:picMk id="8" creationId="{65B1C930-EA5F-D3EF-4ACD-7BE611D5E315}"/>
          </ac:picMkLst>
        </pc:picChg>
      </pc:sldChg>
      <pc:sldChg chg="addSp delSp modSp new del mod">
        <pc:chgData name="Mary Prashanthi Vongala" userId="ea73a2940e0e5735" providerId="LiveId" clId="{AA4C314D-41AE-4AD1-A21E-FC4B9A60D318}" dt="2023-10-18T01:42:36.343" v="163" actId="47"/>
        <pc:sldMkLst>
          <pc:docMk/>
          <pc:sldMk cId="1204763406" sldId="268"/>
        </pc:sldMkLst>
        <pc:spChg chg="del">
          <ac:chgData name="Mary Prashanthi Vongala" userId="ea73a2940e0e5735" providerId="LiveId" clId="{AA4C314D-41AE-4AD1-A21E-FC4B9A60D318}" dt="2023-10-18T01:42:32.451" v="162" actId="478"/>
          <ac:spMkLst>
            <pc:docMk/>
            <pc:sldMk cId="1204763406" sldId="268"/>
            <ac:spMk id="2" creationId="{E15B5FB5-3081-120D-8B73-92F0AF448837}"/>
          </ac:spMkLst>
        </pc:spChg>
        <pc:spChg chg="add del mod">
          <ac:chgData name="Mary Prashanthi Vongala" userId="ea73a2940e0e5735" providerId="LiveId" clId="{AA4C314D-41AE-4AD1-A21E-FC4B9A60D318}" dt="2023-10-18T01:42:18.551" v="161"/>
          <ac:spMkLst>
            <pc:docMk/>
            <pc:sldMk cId="1204763406" sldId="268"/>
            <ac:spMk id="3" creationId="{09A819D0-7CE0-2592-0D76-74754E9ED3A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C967B7-22E1-4E54-B522-6641356D5BA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EE8654-229D-463B-90B8-5C808D124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70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E8654-229D-463B-90B8-5C808D1248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69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c154c8b5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6c154c8b5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E8654-229D-463B-90B8-5C808D1248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31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E8654-229D-463B-90B8-5C808D12487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79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University of New Haven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87DE2-C6F6-4B37-895D-50824E266B37}" type="datetime1">
              <a:rPr lang="en-US" smtClean="0"/>
              <a:t>12/5/2023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7E7E7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University of New Haven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BF357-554B-47C4-AC0F-709586844721}" type="datetime1">
              <a:rPr lang="en-US" smtClean="0"/>
              <a:t>12/5/2023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7E7E7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University of New Haven</a:t>
            </a: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A711B-71FE-4784-B4D2-C97F6B41DBC4}" type="datetime1">
              <a:rPr lang="en-US" smtClean="0"/>
              <a:t>12/5/2023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7E7E7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University of New Haven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2FEA9-E5ED-4CF0-82F0-B83CF83F3EFE}" type="datetime1">
              <a:rPr lang="en-US" smtClean="0"/>
              <a:t>12/5/2023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University of New Haven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E12D3-9A6B-4BD6-A233-0FB96A7AF820}" type="datetime1">
              <a:rPr lang="en-US" smtClean="0"/>
              <a:t>12/5/2023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Subtitle">
  <p:cSld name="Title-Sub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body" idx="1"/>
          </p:nvPr>
        </p:nvSpPr>
        <p:spPr>
          <a:xfrm>
            <a:off x="381000" y="883820"/>
            <a:ext cx="8368500" cy="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189" marR="0" lvl="0" indent="-228594" algn="ctr" rtl="0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378" marR="0" lvl="1" indent="-228594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566" marR="0" lvl="2" indent="-228594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754" marR="0" lvl="3" indent="-228594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5943" marR="0" lvl="4" indent="-228594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132" marR="0" lvl="5" indent="-228594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320" marR="0" lvl="6" indent="-228594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509" marR="0" lvl="7" indent="-228594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697" marR="0" lvl="8" indent="-228594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81000" y="341313"/>
            <a:ext cx="83685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9900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0550" y="-27355"/>
            <a:ext cx="8362899" cy="10437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7E7E7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33983" y="1864867"/>
            <a:ext cx="733298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University of New Haven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9262A-492B-465D-BEFE-3C1EAF9372EF}" type="datetime1">
              <a:rPr lang="en-US" smtClean="0"/>
              <a:t>12/5/2023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toon of a car crash&#10;&#10;Description automatically generated">
            <a:extLst>
              <a:ext uri="{FF2B5EF4-FFF2-40B4-BE49-F238E27FC236}">
                <a16:creationId xmlns:a16="http://schemas.microsoft.com/office/drawing/2014/main" id="{4227E118-7F8A-7EE1-AA4D-0B38C804E0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895350"/>
            <a:ext cx="7848600" cy="2263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665480" algn="ctr" rtl="0">
              <a:lnSpc>
                <a:spcPct val="90000"/>
              </a:lnSpc>
              <a:spcBef>
                <a:spcPct val="0"/>
              </a:spcBef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cs typeface="+mj-cs"/>
              </a:rPr>
              <a:t>Car</a:t>
            </a:r>
            <a:r>
              <a:rPr lang="en-US" sz="6000" b="1" kern="1200" spc="-275" dirty="0">
                <a:solidFill>
                  <a:srgbClr val="FFFFFF"/>
                </a:solidFill>
                <a:latin typeface="+mj-lt"/>
                <a:cs typeface="+mj-cs"/>
              </a:rPr>
              <a:t> </a:t>
            </a:r>
            <a:r>
              <a:rPr lang="en-US" sz="6000" b="1" kern="1200" spc="-40" dirty="0">
                <a:solidFill>
                  <a:srgbClr val="FFFFFF"/>
                </a:solidFill>
                <a:latin typeface="+mj-lt"/>
                <a:cs typeface="+mj-cs"/>
              </a:rPr>
              <a:t>accidents</a:t>
            </a:r>
            <a:r>
              <a:rPr lang="en-US" sz="6000" b="1" kern="1200" spc="-270" dirty="0">
                <a:solidFill>
                  <a:srgbClr val="FFFFFF"/>
                </a:solidFill>
                <a:latin typeface="+mj-lt"/>
                <a:cs typeface="+mj-cs"/>
              </a:rPr>
              <a:t> </a:t>
            </a:r>
            <a:r>
              <a:rPr lang="en-US" sz="6000" b="1" kern="1200" spc="-10" dirty="0">
                <a:solidFill>
                  <a:srgbClr val="FFFFFF"/>
                </a:solidFill>
                <a:latin typeface="+mj-lt"/>
                <a:cs typeface="+mj-cs"/>
              </a:rPr>
              <a:t>analysis </a:t>
            </a:r>
            <a:endParaRPr lang="en-US" sz="6000" kern="1200" dirty="0">
              <a:solidFill>
                <a:srgbClr val="FFFFFF"/>
              </a:solidFill>
              <a:latin typeface="+mj-lt"/>
              <a:cs typeface="+mj-cs"/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3848521D-7631-CC34-839B-31A2FAA948E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00800" y="4886325"/>
            <a:ext cx="2926080" cy="184666"/>
          </a:xfrm>
        </p:spPr>
        <p:txBody>
          <a:bodyPr/>
          <a:lstStyle/>
          <a:p>
            <a:r>
              <a:rPr lang="en-US" sz="1200" i="1" dirty="0"/>
              <a:t>                  University of New Haven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7DC1E-A8F2-A13C-74C7-F8F9EF06D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50" y="-27355"/>
            <a:ext cx="8362899" cy="492443"/>
          </a:xfrm>
        </p:spPr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46A4D-E28A-7AD8-7DB1-01AC94A2C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1" y="710604"/>
            <a:ext cx="4115011" cy="21337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020E0C-FD00-E4FE-DA23-58D142308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557" y="703765"/>
            <a:ext cx="3505200" cy="23944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3B61C7-9341-D03A-72BE-3ADFF9FB4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61" y="3250622"/>
            <a:ext cx="5753396" cy="1206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5FCC0B1-D9F8-82BA-30DA-46DF9D56A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796" y="3098199"/>
            <a:ext cx="2708365" cy="1795433"/>
          </a:xfrm>
          <a:prstGeom prst="rect">
            <a:avLst/>
          </a:prstGeom>
        </p:spPr>
      </p:pic>
      <p:sp>
        <p:nvSpPr>
          <p:cNvPr id="22" name="Footer Placeholder 1">
            <a:extLst>
              <a:ext uri="{FF2B5EF4-FFF2-40B4-BE49-F238E27FC236}">
                <a16:creationId xmlns:a16="http://schemas.microsoft.com/office/drawing/2014/main" id="{C174E7FB-90ED-AFAD-8CAD-13991011C463}"/>
              </a:ext>
            </a:extLst>
          </p:cNvPr>
          <p:cNvSpPr txBox="1">
            <a:spLocks/>
          </p:cNvSpPr>
          <p:nvPr/>
        </p:nvSpPr>
        <p:spPr>
          <a:xfrm>
            <a:off x="6324600" y="4893632"/>
            <a:ext cx="2926080" cy="184666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pPr>
              <a:spcAft>
                <a:spcPts val="600"/>
              </a:spcAft>
            </a:pP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                      University of New Haven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05A1874-6756-0A84-71BC-D744BFED7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960123"/>
            <a:ext cx="3094263" cy="179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92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7DC1E-A8F2-A13C-74C7-F8F9EF06D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50" y="-27355"/>
            <a:ext cx="8362899" cy="492443"/>
          </a:xfrm>
        </p:spPr>
        <p:txBody>
          <a:bodyPr/>
          <a:lstStyle/>
          <a:p>
            <a:r>
              <a:rPr lang="en-US"/>
              <a:t>EDA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0A5103-8A19-6C55-1768-01FBCB8EC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90550"/>
            <a:ext cx="3594285" cy="2165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DC8ABB-DE5C-3F7E-2735-2F7FA75B1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590550"/>
            <a:ext cx="3746133" cy="21654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FE3EF4-2AFF-55D3-03D2-51439F627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15" y="2806063"/>
            <a:ext cx="3100742" cy="19273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7B665F-6B72-9BAC-27AE-0BAF7633B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2881474"/>
            <a:ext cx="3686860" cy="16606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EF6A76-DC3C-64C5-60F3-A035EFFD6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9217" y="2661511"/>
            <a:ext cx="2506454" cy="1880586"/>
          </a:xfrm>
          <a:prstGeom prst="rect">
            <a:avLst/>
          </a:prstGeom>
        </p:spPr>
      </p:pic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205AF118-467D-9AD2-C9E4-2C6BB1398201}"/>
              </a:ext>
            </a:extLst>
          </p:cNvPr>
          <p:cNvSpPr txBox="1">
            <a:spLocks/>
          </p:cNvSpPr>
          <p:nvPr/>
        </p:nvSpPr>
        <p:spPr>
          <a:xfrm>
            <a:off x="6324600" y="4860102"/>
            <a:ext cx="2926080" cy="184666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pPr>
              <a:spcAft>
                <a:spcPts val="600"/>
              </a:spcAft>
            </a:pP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                      University of New Haven</a:t>
            </a:r>
          </a:p>
        </p:txBody>
      </p:sp>
    </p:spTree>
    <p:extLst>
      <p:ext uri="{BB962C8B-B14F-4D97-AF65-F5344CB8AC3E}">
        <p14:creationId xmlns:p14="http://schemas.microsoft.com/office/powerpoint/2010/main" val="3215914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C4F7-16FE-8631-F9A9-E8A135AFC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33606"/>
            <a:ext cx="8362899" cy="492443"/>
          </a:xfrm>
        </p:spPr>
        <p:txBody>
          <a:bodyPr/>
          <a:lstStyle/>
          <a:p>
            <a:r>
              <a:rPr lang="en-US" dirty="0"/>
              <a:t>Modelling &amp; Evaluation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EA4A4-810D-5464-11C3-EF43BE02AEB6}"/>
              </a:ext>
            </a:extLst>
          </p:cNvPr>
          <p:cNvSpPr txBox="1"/>
          <p:nvPr/>
        </p:nvSpPr>
        <p:spPr>
          <a:xfrm>
            <a:off x="66649" y="626049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F0F3F"/>
                </a:solidFill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Build a Random forest , K-NN and Navies Bayes algorithm to decide the car accident's location.</a:t>
            </a:r>
          </a:p>
          <a:p>
            <a:endParaRPr lang="en-US" dirty="0">
              <a:solidFill>
                <a:srgbClr val="0F0F3F"/>
              </a:solidFill>
              <a:latin typeface="Calibri" panose="020F0502020204030204" pitchFamily="34" charset="0"/>
              <a:ea typeface="MS Mincho" panose="020B0400000000000000" pitchFamily="49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F0F3F"/>
                </a:solidFill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The k-nearest neighbors’ algorithm, also known as KNN or k-NN, is a non-parametric, supervised learning classifier, which uses proximity to make classifications or predictions about the grouping of an individual data point</a:t>
            </a:r>
          </a:p>
          <a:p>
            <a:endParaRPr lang="en-US" dirty="0">
              <a:solidFill>
                <a:srgbClr val="0F0F3F"/>
              </a:solidFill>
              <a:latin typeface="Calibri" panose="020F0502020204030204" pitchFamily="34" charset="0"/>
              <a:ea typeface="MS Mincho" panose="020B0400000000000000" pitchFamily="49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F0F3F"/>
                </a:solidFill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Used a Flask application to deploy the result reports.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779B6A6B-E1DF-ACBF-DA68-588B25C44C5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324600" y="4917561"/>
            <a:ext cx="2926080" cy="184666"/>
          </a:xfrm>
        </p:spPr>
        <p:txBody>
          <a:bodyPr/>
          <a:lstStyle/>
          <a:p>
            <a:r>
              <a:rPr lang="en-US" sz="1200" i="1" dirty="0"/>
              <a:t>                  University of New Haven</a:t>
            </a:r>
          </a:p>
        </p:txBody>
      </p:sp>
    </p:spTree>
    <p:extLst>
      <p:ext uri="{BB962C8B-B14F-4D97-AF65-F5344CB8AC3E}">
        <p14:creationId xmlns:p14="http://schemas.microsoft.com/office/powerpoint/2010/main" val="3885251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140DF9-CC8B-FAB8-6E48-5E092BECD73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University of New Haven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0710D-DC4B-D6C6-1182-8DF551E54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02870"/>
            <a:ext cx="6477333" cy="34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8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140DF9-CC8B-FAB8-6E48-5E092BECD73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University of New Haven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0490F7-5435-CE02-AFB3-2E393CF49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788"/>
            <a:ext cx="6350326" cy="234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97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7DC1E-A8F2-A13C-74C7-F8F9EF06D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50" y="-27355"/>
            <a:ext cx="8362899" cy="492443"/>
          </a:xfrm>
        </p:spPr>
        <p:txBody>
          <a:bodyPr/>
          <a:lstStyle/>
          <a:p>
            <a:r>
              <a:rPr lang="en-US" dirty="0"/>
              <a:t>Deployment </a:t>
            </a:r>
          </a:p>
        </p:txBody>
      </p:sp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205AF118-467D-9AD2-C9E4-2C6BB1398201}"/>
              </a:ext>
            </a:extLst>
          </p:cNvPr>
          <p:cNvSpPr txBox="1">
            <a:spLocks/>
          </p:cNvSpPr>
          <p:nvPr/>
        </p:nvSpPr>
        <p:spPr>
          <a:xfrm>
            <a:off x="6324600" y="4860102"/>
            <a:ext cx="2926080" cy="184666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pPr>
              <a:spcAft>
                <a:spcPts val="600"/>
              </a:spcAft>
            </a:pP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                      University of New Haven</a:t>
            </a:r>
          </a:p>
        </p:txBody>
      </p:sp>
      <p:pic>
        <p:nvPicPr>
          <p:cNvPr id="3" name="Flask1">
            <a:hlinkClick r:id="" action="ppaction://media"/>
            <a:extLst>
              <a:ext uri="{FF2B5EF4-FFF2-40B4-BE49-F238E27FC236}">
                <a16:creationId xmlns:a16="http://schemas.microsoft.com/office/drawing/2014/main" id="{40701ACA-5C21-B96A-7606-2372CDF1E09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199" y="590551"/>
            <a:ext cx="6858001" cy="42862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936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D47766EE-4192-4B2D-A5A0-F60F9A5F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91578" y="628650"/>
            <a:ext cx="5323621" cy="3411789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CB2D8-15A4-FC40-F59D-1471186B2AC8}"/>
              </a:ext>
            </a:extLst>
          </p:cNvPr>
          <p:cNvSpPr txBox="1"/>
          <p:nvPr/>
        </p:nvSpPr>
        <p:spPr>
          <a:xfrm>
            <a:off x="2494104" y="1443464"/>
            <a:ext cx="4155791" cy="12415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9F75DD44-2115-35E2-6DA4-5829158AECC8}"/>
              </a:ext>
            </a:extLst>
          </p:cNvPr>
          <p:cNvSpPr txBox="1">
            <a:spLocks/>
          </p:cNvSpPr>
          <p:nvPr/>
        </p:nvSpPr>
        <p:spPr>
          <a:xfrm>
            <a:off x="6400800" y="4932223"/>
            <a:ext cx="2926080" cy="184666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pPr>
              <a:spcAft>
                <a:spcPts val="600"/>
              </a:spcAft>
            </a:pP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                      University of New Haven</a:t>
            </a:r>
          </a:p>
        </p:txBody>
      </p:sp>
    </p:spTree>
    <p:extLst>
      <p:ext uri="{BB962C8B-B14F-4D97-AF65-F5344CB8AC3E}">
        <p14:creationId xmlns:p14="http://schemas.microsoft.com/office/powerpoint/2010/main" val="3562857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361950"/>
            <a:ext cx="7505850" cy="817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019425" algn="l" rtl="0">
              <a:spcBef>
                <a:spcPts val="105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Meet the Team</a:t>
            </a:r>
          </a:p>
        </p:txBody>
      </p:sp>
      <p:sp>
        <p:nvSpPr>
          <p:cNvPr id="38" name="object 3"/>
          <p:cNvSpPr txBox="1"/>
          <p:nvPr/>
        </p:nvSpPr>
        <p:spPr>
          <a:xfrm>
            <a:off x="890910" y="992176"/>
            <a:ext cx="8991600" cy="2916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</a:pPr>
            <a:r>
              <a:rPr lang="en-US" sz="1400" kern="1200" dirty="0">
                <a:solidFill>
                  <a:srgbClr val="E46C0A"/>
                </a:solidFill>
                <a:latin typeface="+mn-lt"/>
                <a:ea typeface="+mn-ea"/>
                <a:cs typeface="+mn-cs"/>
              </a:rPr>
              <a:t>Team</a:t>
            </a:r>
            <a:r>
              <a:rPr lang="en-US" sz="1400" kern="1200" spc="10" dirty="0">
                <a:solidFill>
                  <a:srgbClr val="E46C0A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rgbClr val="E46C0A"/>
                </a:solidFill>
                <a:latin typeface="+mn-lt"/>
                <a:ea typeface="+mn-ea"/>
                <a:cs typeface="+mn-cs"/>
              </a:rPr>
              <a:t>Leader &amp; Data Analyst                   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Data Modelling                     Data Engineers </a:t>
            </a:r>
          </a:p>
          <a:p>
            <a:pPr algn="l" rtl="0">
              <a:lnSpc>
                <a:spcPct val="90000"/>
              </a:lnSpc>
            </a:pPr>
            <a:endParaRPr lang="en-US" sz="1500" kern="1200" spc="-1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rtl="0">
              <a:lnSpc>
                <a:spcPct val="90000"/>
              </a:lnSpc>
            </a:pP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Mary Prashanthi Vongala              Sravya Kaitha                 Alekya  Basike                        </a:t>
            </a:r>
          </a:p>
          <a:p>
            <a:pPr algn="l" rtl="0">
              <a:lnSpc>
                <a:spcPct val="90000"/>
              </a:lnSpc>
            </a:pPr>
            <a:endParaRPr lang="en-US" sz="15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rtl="0">
              <a:lnSpc>
                <a:spcPct val="90000"/>
              </a:lnSpc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                                                                                    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Karthik Reddy Thumma </a:t>
            </a: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rtl="0">
              <a:lnSpc>
                <a:spcPct val="90000"/>
              </a:lnSpc>
            </a:pPr>
            <a:endParaRPr lang="en-US" sz="15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 algn="l" rtl="0">
              <a:lnSpc>
                <a:spcPct val="90000"/>
              </a:lnSpc>
              <a:spcBef>
                <a:spcPts val="45"/>
              </a:spcBef>
              <a:buFont typeface="Arial" panose="020B0604020202020204" pitchFamily="34" charset="0"/>
              <a:buChar char="•"/>
            </a:pPr>
            <a:endParaRPr lang="en-US" sz="15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rtl="0">
              <a:lnSpc>
                <a:spcPct val="90000"/>
              </a:lnSpc>
              <a:spcBef>
                <a:spcPts val="10"/>
              </a:spcBef>
            </a:pPr>
            <a:endParaRPr lang="en-US" sz="15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B2F338D7-DAB2-9B50-8F63-E02C8057E1A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00800" y="4886325"/>
            <a:ext cx="2926080" cy="184666"/>
          </a:xfrm>
        </p:spPr>
        <p:txBody>
          <a:bodyPr/>
          <a:lstStyle/>
          <a:p>
            <a:r>
              <a:rPr lang="en-US" sz="1200" i="1" dirty="0"/>
              <a:t>                  University of New Haven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-27355"/>
            <a:ext cx="8362899" cy="847847"/>
          </a:xfrm>
          <a:prstGeom prst="rect">
            <a:avLst/>
          </a:prstGeom>
        </p:spPr>
        <p:txBody>
          <a:bodyPr vert="horz" wrap="square" lIns="0" tIns="351967" rIns="0" bIns="0" rtlCol="0">
            <a:spAutoFit/>
          </a:bodyPr>
          <a:lstStyle/>
          <a:p>
            <a:pPr marL="3019425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24200" y="2788073"/>
            <a:ext cx="3190740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63855" algn="ctr">
              <a:spcBef>
                <a:spcPts val="509"/>
              </a:spcBef>
            </a:pPr>
            <a:r>
              <a:rPr lang="en-IN" sz="1600" b="1" spc="-10" dirty="0">
                <a:latin typeface="+mn-lt"/>
                <a:cs typeface="Times New Roman" panose="02020603050405020304" pitchFamily="18" charset="0"/>
              </a:rPr>
              <a:t>S</a:t>
            </a:r>
            <a:r>
              <a:rPr lang="en-US" sz="1600" b="1" spc="-10" dirty="0">
                <a:latin typeface="+mn-lt"/>
                <a:cs typeface="Times New Roman" panose="02020603050405020304" pitchFamily="18" charset="0"/>
              </a:rPr>
              <a:t>tudying the impact of precipitation/other environmental factors</a:t>
            </a:r>
          </a:p>
        </p:txBody>
      </p:sp>
      <p:sp>
        <p:nvSpPr>
          <p:cNvPr id="4" name="object 4"/>
          <p:cNvSpPr/>
          <p:nvPr/>
        </p:nvSpPr>
        <p:spPr>
          <a:xfrm>
            <a:off x="3169920" y="1386839"/>
            <a:ext cx="0" cy="3145155"/>
          </a:xfrm>
          <a:custGeom>
            <a:avLst/>
            <a:gdLst/>
            <a:ahLst/>
            <a:cxnLst/>
            <a:rect l="l" t="t" r="r" b="b"/>
            <a:pathLst>
              <a:path h="3145154">
                <a:moveTo>
                  <a:pt x="0" y="0"/>
                </a:moveTo>
                <a:lnTo>
                  <a:pt x="0" y="3144824"/>
                </a:lnTo>
              </a:path>
            </a:pathLst>
          </a:custGeom>
          <a:ln w="1270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14940" y="1319783"/>
            <a:ext cx="0" cy="3145155"/>
          </a:xfrm>
          <a:custGeom>
            <a:avLst/>
            <a:gdLst/>
            <a:ahLst/>
            <a:cxnLst/>
            <a:rect l="l" t="t" r="r" b="b"/>
            <a:pathLst>
              <a:path h="3145154">
                <a:moveTo>
                  <a:pt x="0" y="0"/>
                </a:moveTo>
                <a:lnTo>
                  <a:pt x="0" y="3144824"/>
                </a:lnTo>
              </a:path>
            </a:pathLst>
          </a:custGeom>
          <a:ln w="1270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42025" y="1255562"/>
            <a:ext cx="1355090" cy="1355090"/>
          </a:xfrm>
          <a:custGeom>
            <a:avLst/>
            <a:gdLst/>
            <a:ahLst/>
            <a:cxnLst/>
            <a:rect l="l" t="t" r="r" b="b"/>
            <a:pathLst>
              <a:path w="1355089" h="1355089">
                <a:moveTo>
                  <a:pt x="677417" y="0"/>
                </a:moveTo>
                <a:lnTo>
                  <a:pt x="629037" y="1700"/>
                </a:lnTo>
                <a:lnTo>
                  <a:pt x="581576" y="6726"/>
                </a:lnTo>
                <a:lnTo>
                  <a:pt x="535147" y="14963"/>
                </a:lnTo>
                <a:lnTo>
                  <a:pt x="489866" y="26295"/>
                </a:lnTo>
                <a:lnTo>
                  <a:pt x="445847" y="40609"/>
                </a:lnTo>
                <a:lnTo>
                  <a:pt x="403205" y="57790"/>
                </a:lnTo>
                <a:lnTo>
                  <a:pt x="362054" y="77723"/>
                </a:lnTo>
                <a:lnTo>
                  <a:pt x="322509" y="100293"/>
                </a:lnTo>
                <a:lnTo>
                  <a:pt x="284685" y="125386"/>
                </a:lnTo>
                <a:lnTo>
                  <a:pt x="248697" y="152888"/>
                </a:lnTo>
                <a:lnTo>
                  <a:pt x="214658" y="182683"/>
                </a:lnTo>
                <a:lnTo>
                  <a:pt x="182683" y="214658"/>
                </a:lnTo>
                <a:lnTo>
                  <a:pt x="152888" y="248697"/>
                </a:lnTo>
                <a:lnTo>
                  <a:pt x="125386" y="284685"/>
                </a:lnTo>
                <a:lnTo>
                  <a:pt x="100293" y="322509"/>
                </a:lnTo>
                <a:lnTo>
                  <a:pt x="77723" y="362054"/>
                </a:lnTo>
                <a:lnTo>
                  <a:pt x="57790" y="403205"/>
                </a:lnTo>
                <a:lnTo>
                  <a:pt x="40609" y="445847"/>
                </a:lnTo>
                <a:lnTo>
                  <a:pt x="26295" y="489866"/>
                </a:lnTo>
                <a:lnTo>
                  <a:pt x="14963" y="535147"/>
                </a:lnTo>
                <a:lnTo>
                  <a:pt x="6726" y="581576"/>
                </a:lnTo>
                <a:lnTo>
                  <a:pt x="1700" y="629037"/>
                </a:lnTo>
                <a:lnTo>
                  <a:pt x="0" y="677417"/>
                </a:lnTo>
                <a:lnTo>
                  <a:pt x="1700" y="725798"/>
                </a:lnTo>
                <a:lnTo>
                  <a:pt x="6726" y="773259"/>
                </a:lnTo>
                <a:lnTo>
                  <a:pt x="14963" y="819688"/>
                </a:lnTo>
                <a:lnTo>
                  <a:pt x="26295" y="864969"/>
                </a:lnTo>
                <a:lnTo>
                  <a:pt x="40609" y="908988"/>
                </a:lnTo>
                <a:lnTo>
                  <a:pt x="57790" y="951630"/>
                </a:lnTo>
                <a:lnTo>
                  <a:pt x="77723" y="992781"/>
                </a:lnTo>
                <a:lnTo>
                  <a:pt x="100293" y="1032326"/>
                </a:lnTo>
                <a:lnTo>
                  <a:pt x="125386" y="1070150"/>
                </a:lnTo>
                <a:lnTo>
                  <a:pt x="152888" y="1106138"/>
                </a:lnTo>
                <a:lnTo>
                  <a:pt x="182683" y="1140177"/>
                </a:lnTo>
                <a:lnTo>
                  <a:pt x="214658" y="1172152"/>
                </a:lnTo>
                <a:lnTo>
                  <a:pt x="248697" y="1201947"/>
                </a:lnTo>
                <a:lnTo>
                  <a:pt x="284685" y="1229449"/>
                </a:lnTo>
                <a:lnTo>
                  <a:pt x="322509" y="1254542"/>
                </a:lnTo>
                <a:lnTo>
                  <a:pt x="362054" y="1277112"/>
                </a:lnTo>
                <a:lnTo>
                  <a:pt x="403205" y="1297045"/>
                </a:lnTo>
                <a:lnTo>
                  <a:pt x="445847" y="1314226"/>
                </a:lnTo>
                <a:lnTo>
                  <a:pt x="489866" y="1328540"/>
                </a:lnTo>
                <a:lnTo>
                  <a:pt x="535147" y="1339872"/>
                </a:lnTo>
                <a:lnTo>
                  <a:pt x="581576" y="1348109"/>
                </a:lnTo>
                <a:lnTo>
                  <a:pt x="629037" y="1353135"/>
                </a:lnTo>
                <a:lnTo>
                  <a:pt x="677417" y="1354835"/>
                </a:lnTo>
                <a:lnTo>
                  <a:pt x="725798" y="1353135"/>
                </a:lnTo>
                <a:lnTo>
                  <a:pt x="773259" y="1348109"/>
                </a:lnTo>
                <a:lnTo>
                  <a:pt x="819688" y="1339872"/>
                </a:lnTo>
                <a:lnTo>
                  <a:pt x="864969" y="1328540"/>
                </a:lnTo>
                <a:lnTo>
                  <a:pt x="908988" y="1314226"/>
                </a:lnTo>
                <a:lnTo>
                  <a:pt x="951630" y="1297045"/>
                </a:lnTo>
                <a:lnTo>
                  <a:pt x="992781" y="1277112"/>
                </a:lnTo>
                <a:lnTo>
                  <a:pt x="1032326" y="1254542"/>
                </a:lnTo>
                <a:lnTo>
                  <a:pt x="1070150" y="1229449"/>
                </a:lnTo>
                <a:lnTo>
                  <a:pt x="1106138" y="1201947"/>
                </a:lnTo>
                <a:lnTo>
                  <a:pt x="1140177" y="1172152"/>
                </a:lnTo>
                <a:lnTo>
                  <a:pt x="1172152" y="1140177"/>
                </a:lnTo>
                <a:lnTo>
                  <a:pt x="1201947" y="1106138"/>
                </a:lnTo>
                <a:lnTo>
                  <a:pt x="1229449" y="1070150"/>
                </a:lnTo>
                <a:lnTo>
                  <a:pt x="1254542" y="1032326"/>
                </a:lnTo>
                <a:lnTo>
                  <a:pt x="1277112" y="992781"/>
                </a:lnTo>
                <a:lnTo>
                  <a:pt x="1297045" y="951630"/>
                </a:lnTo>
                <a:lnTo>
                  <a:pt x="1314226" y="908988"/>
                </a:lnTo>
                <a:lnTo>
                  <a:pt x="1328540" y="864969"/>
                </a:lnTo>
                <a:lnTo>
                  <a:pt x="1339872" y="819688"/>
                </a:lnTo>
                <a:lnTo>
                  <a:pt x="1348109" y="773259"/>
                </a:lnTo>
                <a:lnTo>
                  <a:pt x="1353135" y="725798"/>
                </a:lnTo>
                <a:lnTo>
                  <a:pt x="1354835" y="677417"/>
                </a:lnTo>
                <a:lnTo>
                  <a:pt x="1353135" y="629037"/>
                </a:lnTo>
                <a:lnTo>
                  <a:pt x="1348109" y="581576"/>
                </a:lnTo>
                <a:lnTo>
                  <a:pt x="1339872" y="535147"/>
                </a:lnTo>
                <a:lnTo>
                  <a:pt x="1328540" y="489866"/>
                </a:lnTo>
                <a:lnTo>
                  <a:pt x="1314226" y="445847"/>
                </a:lnTo>
                <a:lnTo>
                  <a:pt x="1297045" y="403205"/>
                </a:lnTo>
                <a:lnTo>
                  <a:pt x="1277112" y="362054"/>
                </a:lnTo>
                <a:lnTo>
                  <a:pt x="1254542" y="322509"/>
                </a:lnTo>
                <a:lnTo>
                  <a:pt x="1229449" y="284685"/>
                </a:lnTo>
                <a:lnTo>
                  <a:pt x="1201947" y="248697"/>
                </a:lnTo>
                <a:lnTo>
                  <a:pt x="1172152" y="214658"/>
                </a:lnTo>
                <a:lnTo>
                  <a:pt x="1140177" y="182683"/>
                </a:lnTo>
                <a:lnTo>
                  <a:pt x="1106138" y="152888"/>
                </a:lnTo>
                <a:lnTo>
                  <a:pt x="1070150" y="125386"/>
                </a:lnTo>
                <a:lnTo>
                  <a:pt x="1032326" y="100293"/>
                </a:lnTo>
                <a:lnTo>
                  <a:pt x="992781" y="77723"/>
                </a:lnTo>
                <a:lnTo>
                  <a:pt x="951630" y="57790"/>
                </a:lnTo>
                <a:lnTo>
                  <a:pt x="908988" y="40609"/>
                </a:lnTo>
                <a:lnTo>
                  <a:pt x="864969" y="26295"/>
                </a:lnTo>
                <a:lnTo>
                  <a:pt x="819688" y="14963"/>
                </a:lnTo>
                <a:lnTo>
                  <a:pt x="773259" y="6726"/>
                </a:lnTo>
                <a:lnTo>
                  <a:pt x="725798" y="1700"/>
                </a:lnTo>
                <a:lnTo>
                  <a:pt x="67741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755498" y="2773198"/>
            <a:ext cx="2288571" cy="566822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lang="en-IN" sz="1600" b="1" spc="-10" dirty="0">
                <a:latin typeface="+mn-lt"/>
                <a:cs typeface="Times New Roman" panose="02020603050405020304" pitchFamily="18" charset="0"/>
              </a:rPr>
              <a:t>Identifying Hotspot locations of car </a:t>
            </a:r>
            <a:r>
              <a:rPr lang="en-IN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accidents</a:t>
            </a:r>
            <a:r>
              <a:rPr lang="en-IN" sz="1600" b="1" spc="-10" dirty="0">
                <a:latin typeface="+mn-lt"/>
                <a:cs typeface="Times New Roman" panose="02020603050405020304" pitchFamily="18" charset="0"/>
              </a:rPr>
              <a:t> </a:t>
            </a:r>
            <a:endParaRPr sz="16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8803" y="1242060"/>
            <a:ext cx="1355090" cy="1355090"/>
          </a:xfrm>
          <a:custGeom>
            <a:avLst/>
            <a:gdLst/>
            <a:ahLst/>
            <a:cxnLst/>
            <a:rect l="l" t="t" r="r" b="b"/>
            <a:pathLst>
              <a:path w="1355089" h="1355089">
                <a:moveTo>
                  <a:pt x="677418" y="0"/>
                </a:moveTo>
                <a:lnTo>
                  <a:pt x="629037" y="1700"/>
                </a:lnTo>
                <a:lnTo>
                  <a:pt x="581576" y="6726"/>
                </a:lnTo>
                <a:lnTo>
                  <a:pt x="535147" y="14963"/>
                </a:lnTo>
                <a:lnTo>
                  <a:pt x="489866" y="26295"/>
                </a:lnTo>
                <a:lnTo>
                  <a:pt x="445847" y="40609"/>
                </a:lnTo>
                <a:lnTo>
                  <a:pt x="403205" y="57790"/>
                </a:lnTo>
                <a:lnTo>
                  <a:pt x="362054" y="77723"/>
                </a:lnTo>
                <a:lnTo>
                  <a:pt x="322509" y="100293"/>
                </a:lnTo>
                <a:lnTo>
                  <a:pt x="284685" y="125386"/>
                </a:lnTo>
                <a:lnTo>
                  <a:pt x="248697" y="152888"/>
                </a:lnTo>
                <a:lnTo>
                  <a:pt x="214658" y="182683"/>
                </a:lnTo>
                <a:lnTo>
                  <a:pt x="182683" y="214658"/>
                </a:lnTo>
                <a:lnTo>
                  <a:pt x="152888" y="248697"/>
                </a:lnTo>
                <a:lnTo>
                  <a:pt x="125386" y="284685"/>
                </a:lnTo>
                <a:lnTo>
                  <a:pt x="100293" y="322509"/>
                </a:lnTo>
                <a:lnTo>
                  <a:pt x="77723" y="362054"/>
                </a:lnTo>
                <a:lnTo>
                  <a:pt x="57790" y="403205"/>
                </a:lnTo>
                <a:lnTo>
                  <a:pt x="40609" y="445847"/>
                </a:lnTo>
                <a:lnTo>
                  <a:pt x="26295" y="489866"/>
                </a:lnTo>
                <a:lnTo>
                  <a:pt x="14963" y="535147"/>
                </a:lnTo>
                <a:lnTo>
                  <a:pt x="6726" y="581576"/>
                </a:lnTo>
                <a:lnTo>
                  <a:pt x="1700" y="629037"/>
                </a:lnTo>
                <a:lnTo>
                  <a:pt x="0" y="677417"/>
                </a:lnTo>
                <a:lnTo>
                  <a:pt x="1700" y="725798"/>
                </a:lnTo>
                <a:lnTo>
                  <a:pt x="6726" y="773259"/>
                </a:lnTo>
                <a:lnTo>
                  <a:pt x="14963" y="819688"/>
                </a:lnTo>
                <a:lnTo>
                  <a:pt x="26295" y="864969"/>
                </a:lnTo>
                <a:lnTo>
                  <a:pt x="40609" y="908988"/>
                </a:lnTo>
                <a:lnTo>
                  <a:pt x="57790" y="951630"/>
                </a:lnTo>
                <a:lnTo>
                  <a:pt x="77723" y="992781"/>
                </a:lnTo>
                <a:lnTo>
                  <a:pt x="100293" y="1032326"/>
                </a:lnTo>
                <a:lnTo>
                  <a:pt x="125386" y="1070150"/>
                </a:lnTo>
                <a:lnTo>
                  <a:pt x="152888" y="1106138"/>
                </a:lnTo>
                <a:lnTo>
                  <a:pt x="182683" y="1140177"/>
                </a:lnTo>
                <a:lnTo>
                  <a:pt x="214658" y="1172152"/>
                </a:lnTo>
                <a:lnTo>
                  <a:pt x="248697" y="1201947"/>
                </a:lnTo>
                <a:lnTo>
                  <a:pt x="284685" y="1229449"/>
                </a:lnTo>
                <a:lnTo>
                  <a:pt x="322509" y="1254542"/>
                </a:lnTo>
                <a:lnTo>
                  <a:pt x="362054" y="1277112"/>
                </a:lnTo>
                <a:lnTo>
                  <a:pt x="403205" y="1297045"/>
                </a:lnTo>
                <a:lnTo>
                  <a:pt x="445847" y="1314226"/>
                </a:lnTo>
                <a:lnTo>
                  <a:pt x="489866" y="1328540"/>
                </a:lnTo>
                <a:lnTo>
                  <a:pt x="535147" y="1339872"/>
                </a:lnTo>
                <a:lnTo>
                  <a:pt x="581576" y="1348109"/>
                </a:lnTo>
                <a:lnTo>
                  <a:pt x="629037" y="1353135"/>
                </a:lnTo>
                <a:lnTo>
                  <a:pt x="677418" y="1354835"/>
                </a:lnTo>
                <a:lnTo>
                  <a:pt x="725798" y="1353135"/>
                </a:lnTo>
                <a:lnTo>
                  <a:pt x="773259" y="1348109"/>
                </a:lnTo>
                <a:lnTo>
                  <a:pt x="819688" y="1339872"/>
                </a:lnTo>
                <a:lnTo>
                  <a:pt x="864969" y="1328540"/>
                </a:lnTo>
                <a:lnTo>
                  <a:pt x="908988" y="1314226"/>
                </a:lnTo>
                <a:lnTo>
                  <a:pt x="951630" y="1297045"/>
                </a:lnTo>
                <a:lnTo>
                  <a:pt x="992781" y="1277112"/>
                </a:lnTo>
                <a:lnTo>
                  <a:pt x="1032326" y="1254542"/>
                </a:lnTo>
                <a:lnTo>
                  <a:pt x="1070150" y="1229449"/>
                </a:lnTo>
                <a:lnTo>
                  <a:pt x="1106138" y="1201947"/>
                </a:lnTo>
                <a:lnTo>
                  <a:pt x="1140177" y="1172152"/>
                </a:lnTo>
                <a:lnTo>
                  <a:pt x="1172152" y="1140177"/>
                </a:lnTo>
                <a:lnTo>
                  <a:pt x="1201947" y="1106138"/>
                </a:lnTo>
                <a:lnTo>
                  <a:pt x="1229449" y="1070150"/>
                </a:lnTo>
                <a:lnTo>
                  <a:pt x="1254542" y="1032326"/>
                </a:lnTo>
                <a:lnTo>
                  <a:pt x="1277112" y="992781"/>
                </a:lnTo>
                <a:lnTo>
                  <a:pt x="1297045" y="951630"/>
                </a:lnTo>
                <a:lnTo>
                  <a:pt x="1314226" y="908988"/>
                </a:lnTo>
                <a:lnTo>
                  <a:pt x="1328540" y="864969"/>
                </a:lnTo>
                <a:lnTo>
                  <a:pt x="1339872" y="819688"/>
                </a:lnTo>
                <a:lnTo>
                  <a:pt x="1348109" y="773259"/>
                </a:lnTo>
                <a:lnTo>
                  <a:pt x="1353135" y="725798"/>
                </a:lnTo>
                <a:lnTo>
                  <a:pt x="1354836" y="677417"/>
                </a:lnTo>
                <a:lnTo>
                  <a:pt x="1353135" y="629037"/>
                </a:lnTo>
                <a:lnTo>
                  <a:pt x="1348109" y="581576"/>
                </a:lnTo>
                <a:lnTo>
                  <a:pt x="1339872" y="535147"/>
                </a:lnTo>
                <a:lnTo>
                  <a:pt x="1328540" y="489866"/>
                </a:lnTo>
                <a:lnTo>
                  <a:pt x="1314226" y="445847"/>
                </a:lnTo>
                <a:lnTo>
                  <a:pt x="1297045" y="403205"/>
                </a:lnTo>
                <a:lnTo>
                  <a:pt x="1277112" y="362054"/>
                </a:lnTo>
                <a:lnTo>
                  <a:pt x="1254542" y="322509"/>
                </a:lnTo>
                <a:lnTo>
                  <a:pt x="1229449" y="284685"/>
                </a:lnTo>
                <a:lnTo>
                  <a:pt x="1201947" y="248697"/>
                </a:lnTo>
                <a:lnTo>
                  <a:pt x="1172152" y="214658"/>
                </a:lnTo>
                <a:lnTo>
                  <a:pt x="1140177" y="182683"/>
                </a:lnTo>
                <a:lnTo>
                  <a:pt x="1106138" y="152888"/>
                </a:lnTo>
                <a:lnTo>
                  <a:pt x="1070150" y="125386"/>
                </a:lnTo>
                <a:lnTo>
                  <a:pt x="1032326" y="100293"/>
                </a:lnTo>
                <a:lnTo>
                  <a:pt x="992781" y="77723"/>
                </a:lnTo>
                <a:lnTo>
                  <a:pt x="951630" y="57790"/>
                </a:lnTo>
                <a:lnTo>
                  <a:pt x="908988" y="40609"/>
                </a:lnTo>
                <a:lnTo>
                  <a:pt x="864969" y="26295"/>
                </a:lnTo>
                <a:lnTo>
                  <a:pt x="819688" y="14963"/>
                </a:lnTo>
                <a:lnTo>
                  <a:pt x="773259" y="6726"/>
                </a:lnTo>
                <a:lnTo>
                  <a:pt x="725798" y="1700"/>
                </a:lnTo>
                <a:lnTo>
                  <a:pt x="67741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440791" y="2471319"/>
            <a:ext cx="1657849" cy="633507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6830" algn="ctr">
              <a:lnSpc>
                <a:spcPct val="100000"/>
              </a:lnSpc>
              <a:spcBef>
                <a:spcPts val="600"/>
              </a:spcBef>
            </a:pP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lang="en-US" sz="1600" b="1" dirty="0">
                <a:latin typeface="+mn-lt"/>
                <a:cs typeface="Calibri"/>
              </a:rPr>
              <a:t>C</a:t>
            </a:r>
            <a:r>
              <a:rPr sz="1600" b="1" dirty="0">
                <a:latin typeface="+mn-lt"/>
                <a:cs typeface="Calibri"/>
              </a:rPr>
              <a:t>asualty</a:t>
            </a:r>
            <a:r>
              <a:rPr sz="1600" b="1" spc="-35" dirty="0">
                <a:latin typeface="+mn-lt"/>
                <a:cs typeface="Calibri"/>
              </a:rPr>
              <a:t> </a:t>
            </a:r>
            <a:r>
              <a:rPr sz="1600" b="1" spc="-10" dirty="0">
                <a:latin typeface="+mn-lt"/>
                <a:cs typeface="Calibri"/>
              </a:rPr>
              <a:t>analysis</a:t>
            </a:r>
            <a:endParaRPr sz="1600" dirty="0">
              <a:latin typeface="+mn-lt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11948" y="4030471"/>
            <a:ext cx="287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583776" y="1319783"/>
            <a:ext cx="1355090" cy="1355090"/>
          </a:xfrm>
          <a:custGeom>
            <a:avLst/>
            <a:gdLst/>
            <a:ahLst/>
            <a:cxnLst/>
            <a:rect l="l" t="t" r="r" b="b"/>
            <a:pathLst>
              <a:path w="1355090" h="1355089">
                <a:moveTo>
                  <a:pt x="677417" y="0"/>
                </a:moveTo>
                <a:lnTo>
                  <a:pt x="629037" y="1700"/>
                </a:lnTo>
                <a:lnTo>
                  <a:pt x="581576" y="6726"/>
                </a:lnTo>
                <a:lnTo>
                  <a:pt x="535147" y="14963"/>
                </a:lnTo>
                <a:lnTo>
                  <a:pt x="489866" y="26295"/>
                </a:lnTo>
                <a:lnTo>
                  <a:pt x="445847" y="40609"/>
                </a:lnTo>
                <a:lnTo>
                  <a:pt x="403205" y="57790"/>
                </a:lnTo>
                <a:lnTo>
                  <a:pt x="362054" y="77723"/>
                </a:lnTo>
                <a:lnTo>
                  <a:pt x="322509" y="100293"/>
                </a:lnTo>
                <a:lnTo>
                  <a:pt x="284685" y="125386"/>
                </a:lnTo>
                <a:lnTo>
                  <a:pt x="248697" y="152888"/>
                </a:lnTo>
                <a:lnTo>
                  <a:pt x="214658" y="182683"/>
                </a:lnTo>
                <a:lnTo>
                  <a:pt x="182683" y="214658"/>
                </a:lnTo>
                <a:lnTo>
                  <a:pt x="152888" y="248697"/>
                </a:lnTo>
                <a:lnTo>
                  <a:pt x="125386" y="284685"/>
                </a:lnTo>
                <a:lnTo>
                  <a:pt x="100293" y="322509"/>
                </a:lnTo>
                <a:lnTo>
                  <a:pt x="77723" y="362054"/>
                </a:lnTo>
                <a:lnTo>
                  <a:pt x="57790" y="403205"/>
                </a:lnTo>
                <a:lnTo>
                  <a:pt x="40609" y="445847"/>
                </a:lnTo>
                <a:lnTo>
                  <a:pt x="26295" y="489866"/>
                </a:lnTo>
                <a:lnTo>
                  <a:pt x="14963" y="535147"/>
                </a:lnTo>
                <a:lnTo>
                  <a:pt x="6726" y="581576"/>
                </a:lnTo>
                <a:lnTo>
                  <a:pt x="1700" y="629037"/>
                </a:lnTo>
                <a:lnTo>
                  <a:pt x="0" y="677417"/>
                </a:lnTo>
                <a:lnTo>
                  <a:pt x="1700" y="725798"/>
                </a:lnTo>
                <a:lnTo>
                  <a:pt x="6726" y="773259"/>
                </a:lnTo>
                <a:lnTo>
                  <a:pt x="14963" y="819688"/>
                </a:lnTo>
                <a:lnTo>
                  <a:pt x="26295" y="864969"/>
                </a:lnTo>
                <a:lnTo>
                  <a:pt x="40609" y="908988"/>
                </a:lnTo>
                <a:lnTo>
                  <a:pt x="57790" y="951630"/>
                </a:lnTo>
                <a:lnTo>
                  <a:pt x="77723" y="992781"/>
                </a:lnTo>
                <a:lnTo>
                  <a:pt x="100293" y="1032326"/>
                </a:lnTo>
                <a:lnTo>
                  <a:pt x="125386" y="1070150"/>
                </a:lnTo>
                <a:lnTo>
                  <a:pt x="152888" y="1106138"/>
                </a:lnTo>
                <a:lnTo>
                  <a:pt x="182683" y="1140177"/>
                </a:lnTo>
                <a:lnTo>
                  <a:pt x="214658" y="1172152"/>
                </a:lnTo>
                <a:lnTo>
                  <a:pt x="248697" y="1201947"/>
                </a:lnTo>
                <a:lnTo>
                  <a:pt x="284685" y="1229449"/>
                </a:lnTo>
                <a:lnTo>
                  <a:pt x="322509" y="1254542"/>
                </a:lnTo>
                <a:lnTo>
                  <a:pt x="362054" y="1277112"/>
                </a:lnTo>
                <a:lnTo>
                  <a:pt x="403205" y="1297045"/>
                </a:lnTo>
                <a:lnTo>
                  <a:pt x="445847" y="1314226"/>
                </a:lnTo>
                <a:lnTo>
                  <a:pt x="489866" y="1328540"/>
                </a:lnTo>
                <a:lnTo>
                  <a:pt x="535147" y="1339872"/>
                </a:lnTo>
                <a:lnTo>
                  <a:pt x="581576" y="1348109"/>
                </a:lnTo>
                <a:lnTo>
                  <a:pt x="629037" y="1353135"/>
                </a:lnTo>
                <a:lnTo>
                  <a:pt x="677417" y="1354835"/>
                </a:lnTo>
                <a:lnTo>
                  <a:pt x="725798" y="1353135"/>
                </a:lnTo>
                <a:lnTo>
                  <a:pt x="773259" y="1348109"/>
                </a:lnTo>
                <a:lnTo>
                  <a:pt x="819688" y="1339872"/>
                </a:lnTo>
                <a:lnTo>
                  <a:pt x="864969" y="1328540"/>
                </a:lnTo>
                <a:lnTo>
                  <a:pt x="908988" y="1314226"/>
                </a:lnTo>
                <a:lnTo>
                  <a:pt x="951630" y="1297045"/>
                </a:lnTo>
                <a:lnTo>
                  <a:pt x="992781" y="1277112"/>
                </a:lnTo>
                <a:lnTo>
                  <a:pt x="1032326" y="1254542"/>
                </a:lnTo>
                <a:lnTo>
                  <a:pt x="1070150" y="1229449"/>
                </a:lnTo>
                <a:lnTo>
                  <a:pt x="1106138" y="1201947"/>
                </a:lnTo>
                <a:lnTo>
                  <a:pt x="1140177" y="1172152"/>
                </a:lnTo>
                <a:lnTo>
                  <a:pt x="1172152" y="1140177"/>
                </a:lnTo>
                <a:lnTo>
                  <a:pt x="1201947" y="1106138"/>
                </a:lnTo>
                <a:lnTo>
                  <a:pt x="1229449" y="1070150"/>
                </a:lnTo>
                <a:lnTo>
                  <a:pt x="1254542" y="1032326"/>
                </a:lnTo>
                <a:lnTo>
                  <a:pt x="1277112" y="992781"/>
                </a:lnTo>
                <a:lnTo>
                  <a:pt x="1297045" y="951630"/>
                </a:lnTo>
                <a:lnTo>
                  <a:pt x="1314226" y="908988"/>
                </a:lnTo>
                <a:lnTo>
                  <a:pt x="1328540" y="864969"/>
                </a:lnTo>
                <a:lnTo>
                  <a:pt x="1339872" y="819688"/>
                </a:lnTo>
                <a:lnTo>
                  <a:pt x="1348109" y="773259"/>
                </a:lnTo>
                <a:lnTo>
                  <a:pt x="1353135" y="725798"/>
                </a:lnTo>
                <a:lnTo>
                  <a:pt x="1354835" y="677417"/>
                </a:lnTo>
                <a:lnTo>
                  <a:pt x="1353135" y="629037"/>
                </a:lnTo>
                <a:lnTo>
                  <a:pt x="1348109" y="581576"/>
                </a:lnTo>
                <a:lnTo>
                  <a:pt x="1339872" y="535147"/>
                </a:lnTo>
                <a:lnTo>
                  <a:pt x="1328540" y="489866"/>
                </a:lnTo>
                <a:lnTo>
                  <a:pt x="1314226" y="445847"/>
                </a:lnTo>
                <a:lnTo>
                  <a:pt x="1297045" y="403205"/>
                </a:lnTo>
                <a:lnTo>
                  <a:pt x="1277112" y="362054"/>
                </a:lnTo>
                <a:lnTo>
                  <a:pt x="1254542" y="322509"/>
                </a:lnTo>
                <a:lnTo>
                  <a:pt x="1229449" y="284685"/>
                </a:lnTo>
                <a:lnTo>
                  <a:pt x="1201947" y="248697"/>
                </a:lnTo>
                <a:lnTo>
                  <a:pt x="1172152" y="214658"/>
                </a:lnTo>
                <a:lnTo>
                  <a:pt x="1140177" y="182683"/>
                </a:lnTo>
                <a:lnTo>
                  <a:pt x="1106138" y="152888"/>
                </a:lnTo>
                <a:lnTo>
                  <a:pt x="1070150" y="125386"/>
                </a:lnTo>
                <a:lnTo>
                  <a:pt x="1032326" y="100293"/>
                </a:lnTo>
                <a:lnTo>
                  <a:pt x="992781" y="77723"/>
                </a:lnTo>
                <a:lnTo>
                  <a:pt x="951630" y="57790"/>
                </a:lnTo>
                <a:lnTo>
                  <a:pt x="908988" y="40609"/>
                </a:lnTo>
                <a:lnTo>
                  <a:pt x="864969" y="26295"/>
                </a:lnTo>
                <a:lnTo>
                  <a:pt x="819688" y="14963"/>
                </a:lnTo>
                <a:lnTo>
                  <a:pt x="773259" y="6726"/>
                </a:lnTo>
                <a:lnTo>
                  <a:pt x="725798" y="1700"/>
                </a:lnTo>
                <a:lnTo>
                  <a:pt x="677417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 descr="A yellow road sign with black text&#10;&#10;Description automatically generated">
            <a:extLst>
              <a:ext uri="{FF2B5EF4-FFF2-40B4-BE49-F238E27FC236}">
                <a16:creationId xmlns:a16="http://schemas.microsoft.com/office/drawing/2014/main" id="{4A08578E-216F-073C-D52A-4CFD0EBB22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67" y="1581150"/>
            <a:ext cx="1046549" cy="697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5C909F-A30D-B5BC-7420-32DDC6DF9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217" y="1553790"/>
            <a:ext cx="1094427" cy="7524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1284C8-FCD4-33C3-97E9-2FD9E056F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702" y="1556076"/>
            <a:ext cx="994701" cy="915243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CCB7D9A4-9555-5488-2F17-FBEBC409FE5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00800" y="4886325"/>
            <a:ext cx="2926080" cy="184666"/>
          </a:xfrm>
        </p:spPr>
        <p:txBody>
          <a:bodyPr/>
          <a:lstStyle/>
          <a:p>
            <a:r>
              <a:rPr lang="en-US" sz="1200" i="1" dirty="0"/>
              <a:t>                  University of New Haven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1967" rIns="0" bIns="0" rtlCol="0">
            <a:spAutoFit/>
          </a:bodyPr>
          <a:lstStyle/>
          <a:p>
            <a:pPr marL="332867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F6B27C9-A70D-1A61-3403-8BDA33ABA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613" y="1016381"/>
            <a:ext cx="8358186" cy="3231654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</a:p>
          <a:p>
            <a:r>
              <a:rPr lang="en-IN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5.2M Car Accidents (Expected)</a:t>
            </a:r>
          </a:p>
          <a:p>
            <a:endParaRPr lang="en-IN" sz="1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2022</a:t>
            </a:r>
          </a:p>
          <a:p>
            <a:r>
              <a:rPr lang="en-IN" sz="12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4.8M Car Accidents as per reports </a:t>
            </a:r>
          </a:p>
          <a:p>
            <a:endParaRPr lang="en-IN" sz="12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2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2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2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2021</a:t>
            </a:r>
          </a:p>
          <a:p>
            <a:r>
              <a:rPr lang="en-IN" sz="1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4M Car accidents as per reports 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65417" y="3273678"/>
            <a:ext cx="6096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90" dirty="0">
                <a:solidFill>
                  <a:srgbClr val="FFFFFF"/>
                </a:solidFill>
                <a:latin typeface="Trebuchet MS"/>
                <a:cs typeface="Trebuchet MS"/>
              </a:rPr>
              <a:t>4M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68769" y="1489075"/>
            <a:ext cx="732155" cy="10394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FFFFFF"/>
                </a:solidFill>
                <a:latin typeface="Trebuchet MS"/>
                <a:cs typeface="Trebuchet MS"/>
              </a:rPr>
              <a:t>5.2M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25"/>
              </a:spcBef>
            </a:pPr>
            <a:r>
              <a:rPr sz="2400" b="1" spc="-20" dirty="0">
                <a:solidFill>
                  <a:srgbClr val="FFFFFF"/>
                </a:solidFill>
                <a:latin typeface="Trebuchet MS"/>
                <a:cs typeface="Trebuchet MS"/>
              </a:rPr>
              <a:t>4.8M</a:t>
            </a:r>
            <a:endParaRPr sz="2400" dirty="0">
              <a:latin typeface="Trebuchet MS"/>
              <a:cs typeface="Trebuchet M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406D08-2352-C69A-16C2-B67FD846F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173" y="988301"/>
            <a:ext cx="3894276" cy="316689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D64731-2BA9-317B-23A5-9AA96E8953A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00800" y="4839926"/>
            <a:ext cx="2926080" cy="276999"/>
          </a:xfrm>
        </p:spPr>
        <p:txBody>
          <a:bodyPr/>
          <a:lstStyle/>
          <a:p>
            <a:r>
              <a:rPr lang="en-US" i="1" dirty="0"/>
              <a:t>University of New Haven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6BC7925F-EEBC-F03D-A0D9-D2D95F92F5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0525" y="-26988"/>
            <a:ext cx="8362950" cy="847847"/>
          </a:xfrm>
          <a:prstGeom prst="rect">
            <a:avLst/>
          </a:prstGeom>
        </p:spPr>
        <p:txBody>
          <a:bodyPr vert="horz" wrap="square" lIns="0" tIns="351967" rIns="0" bIns="0" rtlCol="0">
            <a:spAutoFit/>
          </a:bodyPr>
          <a:lstStyle/>
          <a:p>
            <a:pPr marL="3019425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EB7F22-9FA9-77FF-BFB8-CABF92DB417F}"/>
              </a:ext>
            </a:extLst>
          </p:cNvPr>
          <p:cNvSpPr txBox="1"/>
          <p:nvPr/>
        </p:nvSpPr>
        <p:spPr>
          <a:xfrm>
            <a:off x="1143000" y="1131162"/>
            <a:ext cx="67818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We are gone calculate real-time car accident prediction, studying car accidents hotspot locations, casualty analysis and extracting cause and effect rules to predict car accidents.</a:t>
            </a:r>
          </a:p>
          <a:p>
            <a:endParaRPr lang="en-US" sz="16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Plot the graph between severity and weather, temperature and humidity to know the how the severity level depends on weather conditions.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C1304-27C9-66DE-04A9-BC950D30067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00800" y="4886325"/>
            <a:ext cx="2926080" cy="184666"/>
          </a:xfrm>
        </p:spPr>
        <p:txBody>
          <a:bodyPr/>
          <a:lstStyle/>
          <a:p>
            <a:r>
              <a:rPr lang="en-US" sz="1200" i="1" dirty="0"/>
              <a:t>                  University of New Haven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897546" y="333611"/>
            <a:ext cx="5954417" cy="4689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-US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CRISP-</a:t>
            </a:r>
            <a:r>
              <a:rPr lang="en-US" spc="2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</a:t>
            </a:r>
            <a:br>
              <a:rPr lang="en-US" spc="285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3028030" y="1926670"/>
            <a:ext cx="1323900" cy="1323900"/>
          </a:xfrm>
          <a:prstGeom prst="ellipse">
            <a:avLst/>
          </a:prstGeom>
          <a:solidFill>
            <a:srgbClr val="36434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5" name="Google Shape;145;p21"/>
          <p:cNvGrpSpPr/>
          <p:nvPr/>
        </p:nvGrpSpPr>
        <p:grpSpPr>
          <a:xfrm>
            <a:off x="2467362" y="1372970"/>
            <a:ext cx="2728350" cy="2728350"/>
            <a:chOff x="3221982" y="1485392"/>
            <a:chExt cx="2700000" cy="2700000"/>
          </a:xfrm>
        </p:grpSpPr>
        <p:sp>
          <p:nvSpPr>
            <p:cNvPr id="146" name="Google Shape;146;p21"/>
            <p:cNvSpPr/>
            <p:nvPr/>
          </p:nvSpPr>
          <p:spPr>
            <a:xfrm>
              <a:off x="3221982" y="1485392"/>
              <a:ext cx="2700000" cy="2700000"/>
            </a:xfrm>
            <a:prstGeom prst="blockArc">
              <a:avLst>
                <a:gd name="adj1" fmla="val 12600000"/>
                <a:gd name="adj2" fmla="val 16200000"/>
                <a:gd name="adj3" fmla="val 4512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3221982" y="1485392"/>
              <a:ext cx="2700000" cy="2700000"/>
            </a:xfrm>
            <a:prstGeom prst="blockArc">
              <a:avLst>
                <a:gd name="adj1" fmla="val 9000000"/>
                <a:gd name="adj2" fmla="val 12600000"/>
                <a:gd name="adj3" fmla="val 4512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3221982" y="1485392"/>
              <a:ext cx="2700000" cy="2700000"/>
            </a:xfrm>
            <a:prstGeom prst="blockArc">
              <a:avLst>
                <a:gd name="adj1" fmla="val 5400000"/>
                <a:gd name="adj2" fmla="val 9000000"/>
                <a:gd name="adj3" fmla="val 4512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3221982" y="1485392"/>
              <a:ext cx="2700000" cy="2700000"/>
            </a:xfrm>
            <a:prstGeom prst="blockArc">
              <a:avLst>
                <a:gd name="adj1" fmla="val 1800000"/>
                <a:gd name="adj2" fmla="val 5400000"/>
                <a:gd name="adj3" fmla="val 4512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3221982" y="1485392"/>
              <a:ext cx="2700000" cy="2700000"/>
            </a:xfrm>
            <a:prstGeom prst="blockArc">
              <a:avLst>
                <a:gd name="adj1" fmla="val 19800000"/>
                <a:gd name="adj2" fmla="val 1800000"/>
                <a:gd name="adj3" fmla="val 4512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3221982" y="1485392"/>
              <a:ext cx="2700000" cy="2700000"/>
            </a:xfrm>
            <a:prstGeom prst="blockArc">
              <a:avLst>
                <a:gd name="adj1" fmla="val 16200000"/>
                <a:gd name="adj2" fmla="val 19800000"/>
                <a:gd name="adj3" fmla="val 4512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2" name="Google Shape;152;p21"/>
          <p:cNvSpPr txBox="1"/>
          <p:nvPr/>
        </p:nvSpPr>
        <p:spPr>
          <a:xfrm>
            <a:off x="4030668" y="945771"/>
            <a:ext cx="1877830" cy="331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5B5B5B"/>
              </a:buClr>
              <a:buSzPts val="1200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Roboto"/>
                <a:cs typeface="Roboto"/>
                <a:sym typeface="Roboto"/>
              </a:rPr>
              <a:t>Business Objective</a:t>
            </a:r>
            <a:endParaRPr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4140641" y="4245771"/>
            <a:ext cx="2711322" cy="3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5B5B5B"/>
              </a:buClr>
              <a:buSzPts val="1200"/>
            </a:pPr>
            <a:r>
              <a:rPr lang="e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Roboto"/>
                <a:cs typeface="Roboto"/>
                <a:sym typeface="Roboto"/>
              </a:rPr>
              <a:t>Predicting Potential customers using machine learning algorithms</a:t>
            </a:r>
            <a:endParaRPr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5414082" y="3197043"/>
            <a:ext cx="1929269" cy="244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5B5B5B"/>
              </a:buClr>
              <a:buSzPts val="1200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Roboto"/>
                <a:cs typeface="Roboto"/>
                <a:sym typeface="Roboto"/>
              </a:rPr>
              <a:t>Feature Engineering</a:t>
            </a:r>
            <a:endParaRPr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5245123" y="1733791"/>
            <a:ext cx="1758600" cy="510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5B5B5B"/>
              </a:buClr>
              <a:buSzPts val="1200"/>
            </a:pP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Roboto"/>
                <a:cs typeface="Roboto"/>
                <a:sym typeface="Roboto"/>
              </a:rPr>
              <a:t>Data Exploration</a:t>
            </a:r>
          </a:p>
        </p:txBody>
      </p:sp>
      <p:sp>
        <p:nvSpPr>
          <p:cNvPr id="156" name="Google Shape;156;p21"/>
          <p:cNvSpPr txBox="1"/>
          <p:nvPr/>
        </p:nvSpPr>
        <p:spPr>
          <a:xfrm>
            <a:off x="209115" y="3041217"/>
            <a:ext cx="1742400" cy="8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5B5B5B"/>
              </a:buClr>
              <a:buSzPts val="1200"/>
            </a:pP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Roboto"/>
                <a:cs typeface="Roboto"/>
                <a:sym typeface="Roboto"/>
              </a:rPr>
              <a:t>E</a:t>
            </a:r>
            <a:r>
              <a:rPr lang="e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Roboto"/>
                <a:cs typeface="Roboto"/>
                <a:sym typeface="Roboto"/>
              </a:rPr>
              <a:t>valuating the Metrics</a:t>
            </a:r>
            <a:endParaRPr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209115" y="1694376"/>
            <a:ext cx="1742400" cy="54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5B5B5B"/>
              </a:buClr>
              <a:buSzPts val="1200"/>
            </a:pP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Roboto"/>
                <a:cs typeface="Roboto"/>
                <a:sym typeface="Roboto"/>
              </a:rPr>
              <a:t>D</a:t>
            </a:r>
            <a:r>
              <a:rPr lang="e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Roboto"/>
                <a:cs typeface="Roboto"/>
                <a:sym typeface="Roboto"/>
              </a:rPr>
              <a:t>eploy the Application in AWS and Automate</a:t>
            </a:r>
            <a:endParaRPr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3265911" y="847302"/>
            <a:ext cx="913614" cy="913614"/>
          </a:xfrm>
          <a:custGeom>
            <a:avLst/>
            <a:gdLst/>
            <a:ahLst/>
            <a:cxnLst/>
            <a:rect l="l" t="t" r="r" b="b"/>
            <a:pathLst>
              <a:path w="845939" h="845939" extrusionOk="0">
                <a:moveTo>
                  <a:pt x="0" y="422970"/>
                </a:moveTo>
                <a:cubicBezTo>
                  <a:pt x="0" y="189370"/>
                  <a:pt x="189370" y="0"/>
                  <a:pt x="422970" y="0"/>
                </a:cubicBezTo>
                <a:cubicBezTo>
                  <a:pt x="656570" y="0"/>
                  <a:pt x="845940" y="189370"/>
                  <a:pt x="845940" y="422970"/>
                </a:cubicBezTo>
                <a:cubicBezTo>
                  <a:pt x="845940" y="656570"/>
                  <a:pt x="656570" y="845940"/>
                  <a:pt x="422970" y="845940"/>
                </a:cubicBezTo>
                <a:cubicBezTo>
                  <a:pt x="189370" y="845940"/>
                  <a:pt x="0" y="656570"/>
                  <a:pt x="0" y="4229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45475" tIns="145475" rIns="145475" bIns="145475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lt1"/>
                </a:solidFill>
                <a:latin typeface="MV Boli" panose="02000500030200090000" pitchFamily="2" charset="0"/>
                <a:ea typeface="Roboto"/>
                <a:cs typeface="MV Boli" panose="02000500030200090000" pitchFamily="2" charset="0"/>
                <a:sym typeface="Roboto"/>
              </a:rPr>
              <a:t>Business understanding</a:t>
            </a:r>
            <a:endParaRPr sz="1200" dirty="0">
              <a:solidFill>
                <a:schemeClr val="lt1"/>
              </a:solidFill>
              <a:latin typeface="MV Boli" panose="02000500030200090000" pitchFamily="2" charset="0"/>
              <a:ea typeface="Roboto"/>
              <a:cs typeface="MV Boli" panose="02000500030200090000" pitchFamily="2" charset="0"/>
              <a:sym typeface="Roboto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4403489" y="1672315"/>
            <a:ext cx="913614" cy="913614"/>
          </a:xfrm>
          <a:custGeom>
            <a:avLst/>
            <a:gdLst/>
            <a:ahLst/>
            <a:cxnLst/>
            <a:rect l="l" t="t" r="r" b="b"/>
            <a:pathLst>
              <a:path w="845939" h="845939" extrusionOk="0">
                <a:moveTo>
                  <a:pt x="0" y="422970"/>
                </a:moveTo>
                <a:cubicBezTo>
                  <a:pt x="0" y="189370"/>
                  <a:pt x="189370" y="0"/>
                  <a:pt x="422970" y="0"/>
                </a:cubicBezTo>
                <a:cubicBezTo>
                  <a:pt x="656570" y="0"/>
                  <a:pt x="845940" y="189370"/>
                  <a:pt x="845940" y="422970"/>
                </a:cubicBezTo>
                <a:cubicBezTo>
                  <a:pt x="845940" y="656570"/>
                  <a:pt x="656570" y="845940"/>
                  <a:pt x="422970" y="845940"/>
                </a:cubicBezTo>
                <a:cubicBezTo>
                  <a:pt x="189370" y="845940"/>
                  <a:pt x="0" y="656570"/>
                  <a:pt x="0" y="4229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45475" tIns="145475" rIns="145475" bIns="145475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IN" sz="1200" dirty="0">
                <a:solidFill>
                  <a:schemeClr val="lt1"/>
                </a:solidFill>
                <a:latin typeface="MV Boli" panose="02000500030200090000" pitchFamily="2" charset="0"/>
                <a:ea typeface="Roboto"/>
                <a:cs typeface="MV Boli" panose="02000500030200090000" pitchFamily="2" charset="0"/>
                <a:sym typeface="Roboto"/>
              </a:rPr>
              <a:t>Data</a:t>
            </a:r>
          </a:p>
          <a:p>
            <a:pPr algn="ctr">
              <a:lnSpc>
                <a:spcPct val="90000"/>
              </a:lnSpc>
            </a:pPr>
            <a:r>
              <a:rPr lang="en-IN" sz="1200" dirty="0">
                <a:solidFill>
                  <a:schemeClr val="lt1"/>
                </a:solidFill>
                <a:latin typeface="MV Boli" panose="02000500030200090000" pitchFamily="2" charset="0"/>
                <a:ea typeface="Roboto"/>
                <a:cs typeface="MV Boli" panose="02000500030200090000" pitchFamily="2" charset="0"/>
                <a:sym typeface="Roboto"/>
              </a:rPr>
              <a:t>Understanding</a:t>
            </a:r>
            <a:endParaRPr sz="1200" dirty="0">
              <a:solidFill>
                <a:schemeClr val="lt1"/>
              </a:solidFill>
              <a:latin typeface="MV Boli" panose="02000500030200090000" pitchFamily="2" charset="0"/>
              <a:ea typeface="Roboto"/>
              <a:cs typeface="MV Boli" panose="02000500030200090000" pitchFamily="2" charset="0"/>
              <a:sym typeface="Roboto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4397895" y="2862725"/>
            <a:ext cx="913614" cy="913614"/>
          </a:xfrm>
          <a:custGeom>
            <a:avLst/>
            <a:gdLst/>
            <a:ahLst/>
            <a:cxnLst/>
            <a:rect l="l" t="t" r="r" b="b"/>
            <a:pathLst>
              <a:path w="845939" h="845939" extrusionOk="0">
                <a:moveTo>
                  <a:pt x="0" y="422970"/>
                </a:moveTo>
                <a:cubicBezTo>
                  <a:pt x="0" y="189370"/>
                  <a:pt x="189370" y="0"/>
                  <a:pt x="422970" y="0"/>
                </a:cubicBezTo>
                <a:cubicBezTo>
                  <a:pt x="656570" y="0"/>
                  <a:pt x="845940" y="189370"/>
                  <a:pt x="845940" y="422970"/>
                </a:cubicBezTo>
                <a:cubicBezTo>
                  <a:pt x="845940" y="656570"/>
                  <a:pt x="656570" y="845940"/>
                  <a:pt x="422970" y="845940"/>
                </a:cubicBezTo>
                <a:cubicBezTo>
                  <a:pt x="189370" y="845940"/>
                  <a:pt x="0" y="656570"/>
                  <a:pt x="0" y="42297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45475" tIns="145475" rIns="145475" bIns="145475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IN" sz="1200" dirty="0">
                <a:solidFill>
                  <a:schemeClr val="lt1"/>
                </a:solidFill>
                <a:latin typeface="MV Boli" panose="02000500030200090000" pitchFamily="2" charset="0"/>
                <a:ea typeface="Roboto"/>
                <a:cs typeface="MV Boli" panose="02000500030200090000" pitchFamily="2" charset="0"/>
                <a:sym typeface="Roboto"/>
              </a:rPr>
              <a:t>Data</a:t>
            </a:r>
          </a:p>
          <a:p>
            <a:pPr algn="ctr">
              <a:lnSpc>
                <a:spcPct val="90000"/>
              </a:lnSpc>
            </a:pPr>
            <a:r>
              <a:rPr lang="en-IN" sz="1200" dirty="0">
                <a:solidFill>
                  <a:schemeClr val="lt1"/>
                </a:solidFill>
                <a:latin typeface="MV Boli" panose="02000500030200090000" pitchFamily="2" charset="0"/>
                <a:ea typeface="Roboto"/>
                <a:cs typeface="MV Boli" panose="02000500030200090000" pitchFamily="2" charset="0"/>
                <a:sym typeface="Roboto"/>
              </a:rPr>
              <a:t>Preparation</a:t>
            </a:r>
            <a:endParaRPr sz="1200" dirty="0">
              <a:solidFill>
                <a:schemeClr val="lt1"/>
              </a:solidFill>
              <a:latin typeface="MV Boli" panose="02000500030200090000" pitchFamily="2" charset="0"/>
              <a:ea typeface="Roboto"/>
              <a:cs typeface="MV Boli" panose="02000500030200090000" pitchFamily="2" charset="0"/>
              <a:sym typeface="Roboto"/>
            </a:endParaRPr>
          </a:p>
        </p:txBody>
      </p:sp>
      <p:sp>
        <p:nvSpPr>
          <p:cNvPr id="161" name="Google Shape;161;p21"/>
          <p:cNvSpPr/>
          <p:nvPr/>
        </p:nvSpPr>
        <p:spPr>
          <a:xfrm>
            <a:off x="3265911" y="3588095"/>
            <a:ext cx="913614" cy="913614"/>
          </a:xfrm>
          <a:custGeom>
            <a:avLst/>
            <a:gdLst/>
            <a:ahLst/>
            <a:cxnLst/>
            <a:rect l="l" t="t" r="r" b="b"/>
            <a:pathLst>
              <a:path w="845939" h="845939" extrusionOk="0">
                <a:moveTo>
                  <a:pt x="0" y="422970"/>
                </a:moveTo>
                <a:cubicBezTo>
                  <a:pt x="0" y="189370"/>
                  <a:pt x="189370" y="0"/>
                  <a:pt x="422970" y="0"/>
                </a:cubicBezTo>
                <a:cubicBezTo>
                  <a:pt x="656570" y="0"/>
                  <a:pt x="845940" y="189370"/>
                  <a:pt x="845940" y="422970"/>
                </a:cubicBezTo>
                <a:cubicBezTo>
                  <a:pt x="845940" y="656570"/>
                  <a:pt x="656570" y="845940"/>
                  <a:pt x="422970" y="845940"/>
                </a:cubicBezTo>
                <a:cubicBezTo>
                  <a:pt x="189370" y="845940"/>
                  <a:pt x="0" y="656570"/>
                  <a:pt x="0" y="42297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45475" tIns="145475" rIns="145475" bIns="145475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IN" sz="1200" dirty="0">
                <a:solidFill>
                  <a:schemeClr val="lt1"/>
                </a:solidFill>
                <a:latin typeface="MV Boli" panose="02000500030200090000" pitchFamily="2" charset="0"/>
                <a:ea typeface="Roboto"/>
                <a:cs typeface="MV Boli" panose="02000500030200090000" pitchFamily="2" charset="0"/>
                <a:sym typeface="Roboto"/>
              </a:rPr>
              <a:t>Modeling</a:t>
            </a:r>
            <a:endParaRPr sz="1200" dirty="0">
              <a:solidFill>
                <a:schemeClr val="lt1"/>
              </a:solidFill>
              <a:latin typeface="MV Boli" panose="02000500030200090000" pitchFamily="2" charset="0"/>
              <a:ea typeface="Roboto"/>
              <a:cs typeface="MV Boli" panose="02000500030200090000" pitchFamily="2" charset="0"/>
              <a:sym typeface="Roboto"/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2051993" y="2825387"/>
            <a:ext cx="913614" cy="913614"/>
          </a:xfrm>
          <a:custGeom>
            <a:avLst/>
            <a:gdLst/>
            <a:ahLst/>
            <a:cxnLst/>
            <a:rect l="l" t="t" r="r" b="b"/>
            <a:pathLst>
              <a:path w="845939" h="845939" extrusionOk="0">
                <a:moveTo>
                  <a:pt x="0" y="422970"/>
                </a:moveTo>
                <a:cubicBezTo>
                  <a:pt x="0" y="189370"/>
                  <a:pt x="189370" y="0"/>
                  <a:pt x="422970" y="0"/>
                </a:cubicBezTo>
                <a:cubicBezTo>
                  <a:pt x="656570" y="0"/>
                  <a:pt x="845940" y="189370"/>
                  <a:pt x="845940" y="422970"/>
                </a:cubicBezTo>
                <a:cubicBezTo>
                  <a:pt x="845940" y="656570"/>
                  <a:pt x="656570" y="845940"/>
                  <a:pt x="422970" y="845940"/>
                </a:cubicBezTo>
                <a:cubicBezTo>
                  <a:pt x="189370" y="845940"/>
                  <a:pt x="0" y="656570"/>
                  <a:pt x="0" y="42297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45475" tIns="145475" rIns="145475" bIns="145475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IN" sz="1200" dirty="0">
                <a:solidFill>
                  <a:schemeClr val="lt1"/>
                </a:solidFill>
                <a:latin typeface="MV Boli" panose="02000500030200090000" pitchFamily="2" charset="0"/>
                <a:ea typeface="Roboto"/>
                <a:cs typeface="MV Boli" panose="02000500030200090000" pitchFamily="2" charset="0"/>
                <a:sym typeface="Roboto"/>
              </a:rPr>
              <a:t>Evaluation</a:t>
            </a:r>
            <a:endParaRPr sz="1200" dirty="0">
              <a:solidFill>
                <a:schemeClr val="lt1"/>
              </a:solidFill>
              <a:latin typeface="MV Boli" panose="02000500030200090000" pitchFamily="2" charset="0"/>
              <a:ea typeface="Roboto"/>
              <a:cs typeface="MV Boli" panose="02000500030200090000" pitchFamily="2" charset="0"/>
              <a:sym typeface="Roboto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2065005" y="1626572"/>
            <a:ext cx="913614" cy="913614"/>
          </a:xfrm>
          <a:custGeom>
            <a:avLst/>
            <a:gdLst/>
            <a:ahLst/>
            <a:cxnLst/>
            <a:rect l="l" t="t" r="r" b="b"/>
            <a:pathLst>
              <a:path w="845939" h="845939" extrusionOk="0">
                <a:moveTo>
                  <a:pt x="0" y="422970"/>
                </a:moveTo>
                <a:cubicBezTo>
                  <a:pt x="0" y="189370"/>
                  <a:pt x="189370" y="0"/>
                  <a:pt x="422970" y="0"/>
                </a:cubicBezTo>
                <a:cubicBezTo>
                  <a:pt x="656570" y="0"/>
                  <a:pt x="845940" y="189370"/>
                  <a:pt x="845940" y="422970"/>
                </a:cubicBezTo>
                <a:cubicBezTo>
                  <a:pt x="845940" y="656570"/>
                  <a:pt x="656570" y="845940"/>
                  <a:pt x="422970" y="845940"/>
                </a:cubicBezTo>
                <a:cubicBezTo>
                  <a:pt x="189370" y="845940"/>
                  <a:pt x="0" y="656570"/>
                  <a:pt x="0" y="42297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45475" tIns="145475" rIns="145475" bIns="145475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IN" sz="1200" dirty="0">
                <a:solidFill>
                  <a:schemeClr val="lt1"/>
                </a:solidFill>
                <a:latin typeface="MV Boli" panose="02000500030200090000" pitchFamily="2" charset="0"/>
                <a:ea typeface="Roboto"/>
                <a:cs typeface="MV Boli" panose="02000500030200090000" pitchFamily="2" charset="0"/>
                <a:sym typeface="Roboto"/>
              </a:rPr>
              <a:t>Deployment</a:t>
            </a:r>
            <a:endParaRPr sz="1200" dirty="0">
              <a:solidFill>
                <a:schemeClr val="lt1"/>
              </a:solidFill>
              <a:latin typeface="MV Boli" panose="02000500030200090000" pitchFamily="2" charset="0"/>
              <a:ea typeface="Roboto"/>
              <a:cs typeface="MV Boli" panose="02000500030200090000" pitchFamily="2" charset="0"/>
              <a:sym typeface="Roboto"/>
            </a:endParaRPr>
          </a:p>
        </p:txBody>
      </p:sp>
      <p:sp>
        <p:nvSpPr>
          <p:cNvPr id="164" name="Google Shape;164;p21"/>
          <p:cNvSpPr/>
          <p:nvPr/>
        </p:nvSpPr>
        <p:spPr>
          <a:xfrm>
            <a:off x="3205366" y="2206586"/>
            <a:ext cx="9402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dirty="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CDC9EDA0-2F14-CAF9-060F-96E3973C04B7}"/>
              </a:ext>
            </a:extLst>
          </p:cNvPr>
          <p:cNvSpPr txBox="1">
            <a:spLocks/>
          </p:cNvSpPr>
          <p:nvPr/>
        </p:nvSpPr>
        <p:spPr>
          <a:xfrm>
            <a:off x="6400800" y="4886325"/>
            <a:ext cx="2926080" cy="184666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                      University of New Haven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34772"/>
            <a:ext cx="8362899" cy="772185"/>
          </a:xfrm>
          <a:prstGeom prst="rect">
            <a:avLst/>
          </a:prstGeom>
        </p:spPr>
        <p:txBody>
          <a:bodyPr vert="horz" wrap="square" lIns="0" tIns="277037" rIns="0" bIns="0" rtlCol="0">
            <a:spAutoFit/>
          </a:bodyPr>
          <a:lstStyle/>
          <a:p>
            <a:pPr marL="691515">
              <a:lnSpc>
                <a:spcPct val="100000"/>
              </a:lnSpc>
              <a:spcBef>
                <a:spcPts val="105"/>
              </a:spcBef>
            </a:pPr>
            <a:r>
              <a:rPr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</a:t>
            </a:r>
            <a:r>
              <a:rPr spc="-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  <a:r>
              <a:rPr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pc="-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4300" y="1092708"/>
            <a:ext cx="7246620" cy="3967479"/>
            <a:chOff x="114300" y="1092708"/>
            <a:chExt cx="7246620" cy="396747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8155" y="2677668"/>
              <a:ext cx="2302763" cy="8580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69564" y="1092708"/>
              <a:ext cx="1258824" cy="27675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69564" y="3808474"/>
              <a:ext cx="1251203" cy="12512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4332" y="2535936"/>
              <a:ext cx="1068324" cy="123901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300" y="3006852"/>
              <a:ext cx="1333500" cy="5151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51610" y="3201162"/>
              <a:ext cx="407034" cy="129539"/>
            </a:xfrm>
            <a:custGeom>
              <a:avLst/>
              <a:gdLst/>
              <a:ahLst/>
              <a:cxnLst/>
              <a:rect l="l" t="t" r="r" b="b"/>
              <a:pathLst>
                <a:path w="407035" h="129539">
                  <a:moveTo>
                    <a:pt x="342138" y="0"/>
                  </a:moveTo>
                  <a:lnTo>
                    <a:pt x="342138" y="32385"/>
                  </a:lnTo>
                  <a:lnTo>
                    <a:pt x="0" y="32385"/>
                  </a:lnTo>
                  <a:lnTo>
                    <a:pt x="0" y="97155"/>
                  </a:lnTo>
                  <a:lnTo>
                    <a:pt x="342138" y="97155"/>
                  </a:lnTo>
                  <a:lnTo>
                    <a:pt x="342138" y="129539"/>
                  </a:lnTo>
                  <a:lnTo>
                    <a:pt x="406908" y="64769"/>
                  </a:lnTo>
                  <a:lnTo>
                    <a:pt x="342138" y="0"/>
                  </a:lnTo>
                  <a:close/>
                </a:path>
              </a:pathLst>
            </a:custGeom>
            <a:solidFill>
              <a:srgbClr val="455A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51610" y="3201162"/>
              <a:ext cx="407034" cy="129539"/>
            </a:xfrm>
            <a:custGeom>
              <a:avLst/>
              <a:gdLst/>
              <a:ahLst/>
              <a:cxnLst/>
              <a:rect l="l" t="t" r="r" b="b"/>
              <a:pathLst>
                <a:path w="407035" h="129539">
                  <a:moveTo>
                    <a:pt x="0" y="32385"/>
                  </a:moveTo>
                  <a:lnTo>
                    <a:pt x="342138" y="32385"/>
                  </a:lnTo>
                  <a:lnTo>
                    <a:pt x="342138" y="0"/>
                  </a:lnTo>
                  <a:lnTo>
                    <a:pt x="406908" y="64769"/>
                  </a:lnTo>
                  <a:lnTo>
                    <a:pt x="342138" y="129539"/>
                  </a:lnTo>
                  <a:lnTo>
                    <a:pt x="342138" y="97155"/>
                  </a:lnTo>
                  <a:lnTo>
                    <a:pt x="0" y="97155"/>
                  </a:lnTo>
                  <a:lnTo>
                    <a:pt x="0" y="32385"/>
                  </a:lnTo>
                  <a:close/>
                </a:path>
              </a:pathLst>
            </a:custGeom>
            <a:ln w="25400">
              <a:solidFill>
                <a:srgbClr val="2F40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63417" y="3156965"/>
              <a:ext cx="407034" cy="129539"/>
            </a:xfrm>
            <a:custGeom>
              <a:avLst/>
              <a:gdLst/>
              <a:ahLst/>
              <a:cxnLst/>
              <a:rect l="l" t="t" r="r" b="b"/>
              <a:pathLst>
                <a:path w="407035" h="129539">
                  <a:moveTo>
                    <a:pt x="342137" y="0"/>
                  </a:moveTo>
                  <a:lnTo>
                    <a:pt x="342137" y="32384"/>
                  </a:lnTo>
                  <a:lnTo>
                    <a:pt x="0" y="32384"/>
                  </a:lnTo>
                  <a:lnTo>
                    <a:pt x="0" y="97154"/>
                  </a:lnTo>
                  <a:lnTo>
                    <a:pt x="342137" y="97154"/>
                  </a:lnTo>
                  <a:lnTo>
                    <a:pt x="342137" y="129539"/>
                  </a:lnTo>
                  <a:lnTo>
                    <a:pt x="406907" y="64769"/>
                  </a:lnTo>
                  <a:lnTo>
                    <a:pt x="342137" y="0"/>
                  </a:lnTo>
                  <a:close/>
                </a:path>
              </a:pathLst>
            </a:custGeom>
            <a:solidFill>
              <a:srgbClr val="455A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63417" y="3156965"/>
              <a:ext cx="407034" cy="129539"/>
            </a:xfrm>
            <a:custGeom>
              <a:avLst/>
              <a:gdLst/>
              <a:ahLst/>
              <a:cxnLst/>
              <a:rect l="l" t="t" r="r" b="b"/>
              <a:pathLst>
                <a:path w="407035" h="129539">
                  <a:moveTo>
                    <a:pt x="0" y="32384"/>
                  </a:moveTo>
                  <a:lnTo>
                    <a:pt x="342137" y="32384"/>
                  </a:lnTo>
                  <a:lnTo>
                    <a:pt x="342137" y="0"/>
                  </a:lnTo>
                  <a:lnTo>
                    <a:pt x="406907" y="64769"/>
                  </a:lnTo>
                  <a:lnTo>
                    <a:pt x="342137" y="129539"/>
                  </a:lnTo>
                  <a:lnTo>
                    <a:pt x="342137" y="97154"/>
                  </a:lnTo>
                  <a:lnTo>
                    <a:pt x="0" y="97154"/>
                  </a:lnTo>
                  <a:lnTo>
                    <a:pt x="0" y="32384"/>
                  </a:lnTo>
                  <a:close/>
                </a:path>
              </a:pathLst>
            </a:custGeom>
            <a:ln w="25400">
              <a:solidFill>
                <a:srgbClr val="2F40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35246" y="3070097"/>
              <a:ext cx="405765" cy="131445"/>
            </a:xfrm>
            <a:custGeom>
              <a:avLst/>
              <a:gdLst/>
              <a:ahLst/>
              <a:cxnLst/>
              <a:rect l="l" t="t" r="r" b="b"/>
              <a:pathLst>
                <a:path w="405764" h="131444">
                  <a:moveTo>
                    <a:pt x="339851" y="0"/>
                  </a:moveTo>
                  <a:lnTo>
                    <a:pt x="339851" y="32765"/>
                  </a:lnTo>
                  <a:lnTo>
                    <a:pt x="0" y="32765"/>
                  </a:lnTo>
                  <a:lnTo>
                    <a:pt x="0" y="98297"/>
                  </a:lnTo>
                  <a:lnTo>
                    <a:pt x="339851" y="98297"/>
                  </a:lnTo>
                  <a:lnTo>
                    <a:pt x="339851" y="131063"/>
                  </a:lnTo>
                  <a:lnTo>
                    <a:pt x="405383" y="65531"/>
                  </a:lnTo>
                  <a:lnTo>
                    <a:pt x="339851" y="0"/>
                  </a:lnTo>
                  <a:close/>
                </a:path>
              </a:pathLst>
            </a:custGeom>
            <a:solidFill>
              <a:srgbClr val="455A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35246" y="3070097"/>
              <a:ext cx="405765" cy="131445"/>
            </a:xfrm>
            <a:custGeom>
              <a:avLst/>
              <a:gdLst/>
              <a:ahLst/>
              <a:cxnLst/>
              <a:rect l="l" t="t" r="r" b="b"/>
              <a:pathLst>
                <a:path w="405764" h="131444">
                  <a:moveTo>
                    <a:pt x="0" y="32765"/>
                  </a:moveTo>
                  <a:lnTo>
                    <a:pt x="339851" y="32765"/>
                  </a:lnTo>
                  <a:lnTo>
                    <a:pt x="339851" y="0"/>
                  </a:lnTo>
                  <a:lnTo>
                    <a:pt x="405383" y="65531"/>
                  </a:lnTo>
                  <a:lnTo>
                    <a:pt x="339851" y="131063"/>
                  </a:lnTo>
                  <a:lnTo>
                    <a:pt x="339851" y="98297"/>
                  </a:lnTo>
                  <a:lnTo>
                    <a:pt x="0" y="98297"/>
                  </a:lnTo>
                  <a:lnTo>
                    <a:pt x="0" y="32765"/>
                  </a:lnTo>
                  <a:close/>
                </a:path>
              </a:pathLst>
            </a:custGeom>
            <a:ln w="25400">
              <a:solidFill>
                <a:srgbClr val="2F40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48611" y="1004316"/>
            <a:ext cx="1097280" cy="14477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83664" y="3886200"/>
            <a:ext cx="1097280" cy="109728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49483" y="2420111"/>
            <a:ext cx="915337" cy="918209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7406893" y="3013201"/>
            <a:ext cx="431165" cy="156845"/>
            <a:chOff x="7406893" y="3013201"/>
            <a:chExt cx="431165" cy="156845"/>
          </a:xfrm>
        </p:grpSpPr>
        <p:sp>
          <p:nvSpPr>
            <p:cNvPr id="19" name="object 19"/>
            <p:cNvSpPr/>
            <p:nvPr/>
          </p:nvSpPr>
          <p:spPr>
            <a:xfrm>
              <a:off x="7419593" y="3025901"/>
              <a:ext cx="405765" cy="131445"/>
            </a:xfrm>
            <a:custGeom>
              <a:avLst/>
              <a:gdLst/>
              <a:ahLst/>
              <a:cxnLst/>
              <a:rect l="l" t="t" r="r" b="b"/>
              <a:pathLst>
                <a:path w="405765" h="131444">
                  <a:moveTo>
                    <a:pt x="339851" y="0"/>
                  </a:moveTo>
                  <a:lnTo>
                    <a:pt x="339851" y="32766"/>
                  </a:lnTo>
                  <a:lnTo>
                    <a:pt x="0" y="32766"/>
                  </a:lnTo>
                  <a:lnTo>
                    <a:pt x="0" y="98298"/>
                  </a:lnTo>
                  <a:lnTo>
                    <a:pt x="339851" y="98298"/>
                  </a:lnTo>
                  <a:lnTo>
                    <a:pt x="339851" y="131064"/>
                  </a:lnTo>
                  <a:lnTo>
                    <a:pt x="405383" y="65531"/>
                  </a:lnTo>
                  <a:lnTo>
                    <a:pt x="339851" y="0"/>
                  </a:lnTo>
                  <a:close/>
                </a:path>
              </a:pathLst>
            </a:custGeom>
            <a:solidFill>
              <a:srgbClr val="455A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19593" y="3025901"/>
              <a:ext cx="405765" cy="131445"/>
            </a:xfrm>
            <a:custGeom>
              <a:avLst/>
              <a:gdLst/>
              <a:ahLst/>
              <a:cxnLst/>
              <a:rect l="l" t="t" r="r" b="b"/>
              <a:pathLst>
                <a:path w="405765" h="131444">
                  <a:moveTo>
                    <a:pt x="0" y="32766"/>
                  </a:moveTo>
                  <a:lnTo>
                    <a:pt x="339851" y="32766"/>
                  </a:lnTo>
                  <a:lnTo>
                    <a:pt x="339851" y="0"/>
                  </a:lnTo>
                  <a:lnTo>
                    <a:pt x="405383" y="65531"/>
                  </a:lnTo>
                  <a:lnTo>
                    <a:pt x="339851" y="131064"/>
                  </a:lnTo>
                  <a:lnTo>
                    <a:pt x="339851" y="98298"/>
                  </a:lnTo>
                  <a:lnTo>
                    <a:pt x="0" y="98298"/>
                  </a:lnTo>
                  <a:lnTo>
                    <a:pt x="0" y="32766"/>
                  </a:lnTo>
                  <a:close/>
                </a:path>
              </a:pathLst>
            </a:custGeom>
            <a:ln w="25399">
              <a:solidFill>
                <a:srgbClr val="2F40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Footer Placeholder 1">
            <a:extLst>
              <a:ext uri="{FF2B5EF4-FFF2-40B4-BE49-F238E27FC236}">
                <a16:creationId xmlns:a16="http://schemas.microsoft.com/office/drawing/2014/main" id="{7371E97B-FE7A-642C-9A74-8E364BD7AB68}"/>
              </a:ext>
            </a:extLst>
          </p:cNvPr>
          <p:cNvSpPr txBox="1">
            <a:spLocks/>
          </p:cNvSpPr>
          <p:nvPr/>
        </p:nvSpPr>
        <p:spPr>
          <a:xfrm>
            <a:off x="6400800" y="4886325"/>
            <a:ext cx="2926080" cy="184666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                      University of New Haven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C4F7-16FE-8631-F9A9-E8A135AFC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49" y="438150"/>
            <a:ext cx="8362899" cy="492443"/>
          </a:xfrm>
        </p:spPr>
        <p:txBody>
          <a:bodyPr/>
          <a:lstStyle/>
          <a:p>
            <a:r>
              <a:rPr lang="en-US" dirty="0"/>
              <a:t>Data Understanding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EA4A4-810D-5464-11C3-EF43BE02AEB6}"/>
              </a:ext>
            </a:extLst>
          </p:cNvPr>
          <p:cNvSpPr txBox="1"/>
          <p:nvPr/>
        </p:nvSpPr>
        <p:spPr>
          <a:xfrm>
            <a:off x="304799" y="1200150"/>
            <a:ext cx="85344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0F3F"/>
                </a:solidFill>
                <a:effectLst/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Data comes from Open Data source and describes the </a:t>
            </a:r>
            <a:r>
              <a:rPr lang="en-US" b="1" i="1" dirty="0">
                <a:solidFill>
                  <a:srgbClr val="0F0F3F"/>
                </a:solidFill>
                <a:effectLst/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history of car accidents that has happened in USA.</a:t>
            </a:r>
            <a:endParaRPr lang="en-US" sz="1400" b="1" i="1" dirty="0">
              <a:solidFill>
                <a:srgbClr val="0F0F3F"/>
              </a:solidFill>
              <a:latin typeface="Calibri" panose="020F0502020204030204" pitchFamily="34" charset="0"/>
              <a:ea typeface="MS Mincho" panose="020B0400000000000000" pitchFamily="49" charset="-128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i="1" dirty="0">
              <a:solidFill>
                <a:srgbClr val="0F0F3F"/>
              </a:solidFill>
              <a:effectLst/>
              <a:latin typeface="Calibri" panose="020F0502020204030204" pitchFamily="34" charset="0"/>
              <a:ea typeface="MS Mincho" panose="020B0400000000000000" pitchFamily="49" charset="-128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F0F3F"/>
                </a:solidFill>
                <a:effectLst/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The dataset contains </a:t>
            </a:r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7,728,394</a:t>
            </a:r>
            <a:r>
              <a:rPr lang="en-US" sz="1800" dirty="0">
                <a:solidFill>
                  <a:srgbClr val="0F0F3F"/>
                </a:solidFill>
                <a:effectLst/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 rows and </a:t>
            </a:r>
            <a:r>
              <a:rPr lang="en-US" b="1" dirty="0">
                <a:solidFill>
                  <a:srgbClr val="202124"/>
                </a:solidFill>
                <a:latin typeface="Inter"/>
              </a:rPr>
              <a:t>45 </a:t>
            </a:r>
            <a:r>
              <a:rPr lang="en-US" sz="1800" dirty="0">
                <a:solidFill>
                  <a:srgbClr val="0F0F3F"/>
                </a:solidFill>
                <a:effectLst/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columns, describing the severity of accident, location, reason for the accident and other factors.</a:t>
            </a:r>
            <a:endParaRPr lang="en-US" sz="1400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3C01E03-E498-1AD6-F4BA-E9B44EBC7AA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00800" y="4857750"/>
            <a:ext cx="2926080" cy="184666"/>
          </a:xfrm>
        </p:spPr>
        <p:txBody>
          <a:bodyPr/>
          <a:lstStyle/>
          <a:p>
            <a:r>
              <a:rPr lang="en-US" sz="1200" i="1" dirty="0"/>
              <a:t>                  University of New Haven</a:t>
            </a:r>
          </a:p>
        </p:txBody>
      </p:sp>
    </p:spTree>
    <p:extLst>
      <p:ext uri="{BB962C8B-B14F-4D97-AF65-F5344CB8AC3E}">
        <p14:creationId xmlns:p14="http://schemas.microsoft.com/office/powerpoint/2010/main" val="3055603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C4F7-16FE-8631-F9A9-E8A135AFC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24" y="218612"/>
            <a:ext cx="8362899" cy="492443"/>
          </a:xfrm>
        </p:spPr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EA4A4-810D-5464-11C3-EF43BE02AEB6}"/>
              </a:ext>
            </a:extLst>
          </p:cNvPr>
          <p:cNvSpPr txBox="1"/>
          <p:nvPr/>
        </p:nvSpPr>
        <p:spPr>
          <a:xfrm>
            <a:off x="190874" y="1047750"/>
            <a:ext cx="85344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0F3F"/>
                </a:solidFill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We have collected the data from open source and uploaded into git.</a:t>
            </a:r>
          </a:p>
          <a:p>
            <a:endParaRPr lang="en-US" dirty="0">
              <a:solidFill>
                <a:srgbClr val="0F0F3F"/>
              </a:solidFill>
              <a:latin typeface="Calibri" panose="020F0502020204030204" pitchFamily="34" charset="0"/>
              <a:ea typeface="MS Mincho" panose="020B0400000000000000" pitchFamily="49" charset="-128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0F3F"/>
                </a:solidFill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The data gathered from different sources by using various techniques is to be analyzed with data analyzing tools like Pandas, NumPy etc.</a:t>
            </a:r>
          </a:p>
          <a:p>
            <a:endParaRPr lang="en-US" dirty="0">
              <a:solidFill>
                <a:srgbClr val="0F0F3F"/>
              </a:solidFill>
              <a:latin typeface="Calibri" panose="020F0502020204030204" pitchFamily="34" charset="0"/>
              <a:ea typeface="MS Mincho" panose="020B0400000000000000" pitchFamily="49" charset="-128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0F3F"/>
                </a:solidFill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Analyzing/cleaning is to read the data which is gathered. During this process, the unwanted data is cleaned and made precise for the data visualization.</a:t>
            </a:r>
          </a:p>
          <a:p>
            <a:endParaRPr lang="en-US" dirty="0">
              <a:solidFill>
                <a:srgbClr val="0F0F3F"/>
              </a:solidFill>
              <a:latin typeface="Calibri" panose="020F0502020204030204" pitchFamily="34" charset="0"/>
              <a:ea typeface="MS Mincho" panose="020B0400000000000000" pitchFamily="49" charset="-128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0F3F"/>
                </a:solidFill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We also performed EDA (Exploratory Data Analysis) on the input data.</a:t>
            </a:r>
          </a:p>
          <a:p>
            <a:endParaRPr lang="en-US" sz="1800" dirty="0">
              <a:solidFill>
                <a:srgbClr val="0F0F3F"/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1121FCB-E2FE-0F6E-BD8D-A44DFEEF97C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00800" y="4886325"/>
            <a:ext cx="2926080" cy="184666"/>
          </a:xfrm>
        </p:spPr>
        <p:txBody>
          <a:bodyPr/>
          <a:lstStyle/>
          <a:p>
            <a:r>
              <a:rPr lang="en-US" sz="1200" i="1" dirty="0"/>
              <a:t>                  University of New Haven</a:t>
            </a:r>
          </a:p>
        </p:txBody>
      </p:sp>
    </p:spTree>
    <p:extLst>
      <p:ext uri="{BB962C8B-B14F-4D97-AF65-F5344CB8AC3E}">
        <p14:creationId xmlns:p14="http://schemas.microsoft.com/office/powerpoint/2010/main" val="2412271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1086</TotalTime>
  <Words>450</Words>
  <Application>Microsoft Office PowerPoint</Application>
  <PresentationFormat>On-screen Show (16:9)</PresentationFormat>
  <Paragraphs>95</Paragraphs>
  <Slides>16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Inter</vt:lpstr>
      <vt:lpstr>MV Boli</vt:lpstr>
      <vt:lpstr>Roboto</vt:lpstr>
      <vt:lpstr>Times New Roman</vt:lpstr>
      <vt:lpstr>Trebuchet MS</vt:lpstr>
      <vt:lpstr>Wingdings</vt:lpstr>
      <vt:lpstr>Office Theme</vt:lpstr>
      <vt:lpstr>Car accidents analysis </vt:lpstr>
      <vt:lpstr>Meet the Team</vt:lpstr>
      <vt:lpstr>The Problem</vt:lpstr>
      <vt:lpstr>Statistics</vt:lpstr>
      <vt:lpstr>The Solution</vt:lpstr>
      <vt:lpstr>CRISP-DM </vt:lpstr>
      <vt:lpstr>Graphical representation  </vt:lpstr>
      <vt:lpstr>Data Understanding</vt:lpstr>
      <vt:lpstr>Data Preparation</vt:lpstr>
      <vt:lpstr>EDA</vt:lpstr>
      <vt:lpstr>EDA</vt:lpstr>
      <vt:lpstr>Modelling &amp; Evaluation</vt:lpstr>
      <vt:lpstr>PowerPoint Presentation</vt:lpstr>
      <vt:lpstr>PowerPoint Presentation</vt:lpstr>
      <vt:lpstr>Deployment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Dana Sula</dc:creator>
  <cp:lastModifiedBy>Mary Prashanthi Vongala</cp:lastModifiedBy>
  <cp:revision>10</cp:revision>
  <dcterms:created xsi:type="dcterms:W3CDTF">2022-10-19T02:44:55Z</dcterms:created>
  <dcterms:modified xsi:type="dcterms:W3CDTF">2023-12-06T02:42:11Z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2022-10-19T00:00:00Z</vt:filetime>
  </property>
  <property fmtid="{D5CDD505-2E9C-101B-9397-08002B2CF9AE}" pid="5" name="Producer">
    <vt:lpwstr>Microsoft® PowerPoint® for Microsoft 365</vt:lpwstr>
  </property>
</Properties>
</file>